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</p:sldMasterIdLst>
  <p:notesMasterIdLst>
    <p:notesMasterId r:id="rId87"/>
  </p:notesMasterIdLst>
  <p:sldIdLst>
    <p:sldId id="256" r:id="rId3"/>
    <p:sldId id="349" r:id="rId4"/>
    <p:sldId id="350" r:id="rId5"/>
    <p:sldId id="340" r:id="rId6"/>
    <p:sldId id="337" r:id="rId7"/>
    <p:sldId id="343" r:id="rId8"/>
    <p:sldId id="341" r:id="rId9"/>
    <p:sldId id="335" r:id="rId10"/>
    <p:sldId id="338" r:id="rId11"/>
    <p:sldId id="312" r:id="rId12"/>
    <p:sldId id="303" r:id="rId13"/>
    <p:sldId id="315" r:id="rId14"/>
    <p:sldId id="279" r:id="rId15"/>
    <p:sldId id="342" r:id="rId16"/>
    <p:sldId id="257" r:id="rId17"/>
    <p:sldId id="259" r:id="rId18"/>
    <p:sldId id="260" r:id="rId19"/>
    <p:sldId id="261" r:id="rId20"/>
    <p:sldId id="313" r:id="rId21"/>
    <p:sldId id="314" r:id="rId22"/>
    <p:sldId id="262" r:id="rId23"/>
    <p:sldId id="306" r:id="rId24"/>
    <p:sldId id="309" r:id="rId25"/>
    <p:sldId id="308" r:id="rId26"/>
    <p:sldId id="311" r:id="rId27"/>
    <p:sldId id="317" r:id="rId28"/>
    <p:sldId id="307" r:id="rId29"/>
    <p:sldId id="264" r:id="rId30"/>
    <p:sldId id="265" r:id="rId31"/>
    <p:sldId id="266" r:id="rId32"/>
    <p:sldId id="267" r:id="rId33"/>
    <p:sldId id="318" r:id="rId34"/>
    <p:sldId id="319" r:id="rId35"/>
    <p:sldId id="320" r:id="rId36"/>
    <p:sldId id="321" r:id="rId37"/>
    <p:sldId id="322" r:id="rId38"/>
    <p:sldId id="323" r:id="rId39"/>
    <p:sldId id="324" r:id="rId40"/>
    <p:sldId id="325" r:id="rId41"/>
    <p:sldId id="326" r:id="rId42"/>
    <p:sldId id="327" r:id="rId43"/>
    <p:sldId id="328" r:id="rId44"/>
    <p:sldId id="329" r:id="rId45"/>
    <p:sldId id="330" r:id="rId46"/>
    <p:sldId id="331" r:id="rId47"/>
    <p:sldId id="332" r:id="rId48"/>
    <p:sldId id="333" r:id="rId49"/>
    <p:sldId id="316" r:id="rId50"/>
    <p:sldId id="268" r:id="rId51"/>
    <p:sldId id="269" r:id="rId52"/>
    <p:sldId id="334" r:id="rId53"/>
    <p:sldId id="270" r:id="rId54"/>
    <p:sldId id="271" r:id="rId55"/>
    <p:sldId id="272" r:id="rId56"/>
    <p:sldId id="273" r:id="rId57"/>
    <p:sldId id="274" r:id="rId58"/>
    <p:sldId id="304" r:id="rId59"/>
    <p:sldId id="275" r:id="rId60"/>
    <p:sldId id="276" r:id="rId61"/>
    <p:sldId id="277" r:id="rId62"/>
    <p:sldId id="278" r:id="rId63"/>
    <p:sldId id="280" r:id="rId64"/>
    <p:sldId id="281" r:id="rId65"/>
    <p:sldId id="282" r:id="rId66"/>
    <p:sldId id="283" r:id="rId67"/>
    <p:sldId id="284" r:id="rId68"/>
    <p:sldId id="285" r:id="rId69"/>
    <p:sldId id="286" r:id="rId70"/>
    <p:sldId id="287" r:id="rId71"/>
    <p:sldId id="288" r:id="rId72"/>
    <p:sldId id="289" r:id="rId73"/>
    <p:sldId id="290" r:id="rId74"/>
    <p:sldId id="291" r:id="rId75"/>
    <p:sldId id="292" r:id="rId76"/>
    <p:sldId id="293" r:id="rId77"/>
    <p:sldId id="294" r:id="rId78"/>
    <p:sldId id="295" r:id="rId79"/>
    <p:sldId id="296" r:id="rId80"/>
    <p:sldId id="297" r:id="rId81"/>
    <p:sldId id="298" r:id="rId82"/>
    <p:sldId id="299" r:id="rId83"/>
    <p:sldId id="300" r:id="rId84"/>
    <p:sldId id="301" r:id="rId85"/>
    <p:sldId id="302" r:id="rId86"/>
  </p:sldIdLst>
  <p:sldSz cx="9144000" cy="5143500" type="screen16x9"/>
  <p:notesSz cx="6858000" cy="9144000"/>
  <p:embeddedFontLst>
    <p:embeddedFont>
      <p:font typeface="Arvo" panose="020B0604020202020204" charset="0"/>
      <p:regular r:id="rId88"/>
      <p:bold r:id="rId89"/>
      <p:italic r:id="rId90"/>
      <p:boldItalic r:id="rId91"/>
    </p:embeddedFont>
    <p:embeddedFont>
      <p:font typeface="Bodoni" panose="020B0604020202020204" charset="0"/>
      <p:regular r:id="rId92"/>
      <p:bold r:id="rId93"/>
      <p:italic r:id="rId94"/>
      <p:boldItalic r:id="rId95"/>
    </p:embeddedFont>
    <p:embeddedFont>
      <p:font typeface="Cabin" panose="020B0604020202020204" charset="0"/>
      <p:regular r:id="rId96"/>
      <p:bold r:id="rId97"/>
      <p:italic r:id="rId98"/>
      <p:boldItalic r:id="rId99"/>
    </p:embeddedFont>
    <p:embeddedFont>
      <p:font typeface="Calibri Light" panose="020F0302020204030204" pitchFamily="34" charset="0"/>
      <p:regular r:id="rId100"/>
      <p:italic r:id="rId101"/>
    </p:embeddedFont>
    <p:embeddedFont>
      <p:font typeface="Montserrat" panose="00000500000000000000" pitchFamily="2" charset="0"/>
      <p:regular r:id="rId102"/>
      <p:bold r:id="rId103"/>
      <p:italic r:id="rId104"/>
      <p:boldItalic r:id="rId105"/>
    </p:embeddedFont>
    <p:embeddedFont>
      <p:font typeface="Montserrat Black" panose="00000A00000000000000" pitchFamily="2" charset="0"/>
      <p:bold r:id="rId106"/>
      <p:boldItalic r:id="rId107"/>
    </p:embeddedFont>
    <p:embeddedFont>
      <p:font typeface="Montserrat ExtraLight" panose="00000300000000000000" pitchFamily="2" charset="0"/>
      <p:regular r:id="rId108"/>
      <p:bold r:id="rId109"/>
      <p:italic r:id="rId110"/>
      <p:boldItalic r:id="rId111"/>
    </p:embeddedFont>
    <p:embeddedFont>
      <p:font typeface="Open Sans" panose="020B0606030504020204" pitchFamily="34" charset="0"/>
      <p:regular r:id="rId112"/>
      <p:bold r:id="rId113"/>
      <p:italic r:id="rId114"/>
      <p:boldItalic r:id="rId115"/>
    </p:embeddedFont>
    <p:embeddedFont>
      <p:font typeface="Open Sans ExtraBold" panose="020B0906030804020204" pitchFamily="34" charset="0"/>
      <p:bold r:id="rId116"/>
      <p:boldItalic r:id="rId117"/>
    </p:embeddedFont>
    <p:embeddedFont>
      <p:font typeface="Open Sans Light" panose="020B0306030504020204" pitchFamily="34" charset="0"/>
      <p:regular r:id="rId118"/>
      <p:bold r:id="rId119"/>
      <p:italic r:id="rId120"/>
      <p:boldItalic r:id="rId121"/>
    </p:embeddedFont>
    <p:embeddedFont>
      <p:font typeface="Open Sans SemiBold" panose="020B0706030804020204" pitchFamily="34" charset="0"/>
      <p:regular r:id="rId122"/>
      <p:bold r:id="rId123"/>
      <p:italic r:id="rId124"/>
      <p:boldItalic r:id="rId125"/>
    </p:embeddedFont>
    <p:embeddedFont>
      <p:font typeface="Proxima Nova" panose="020B0604020202020204" charset="0"/>
      <p:regular r:id="rId126"/>
      <p:bold r:id="rId127"/>
      <p:italic r:id="rId128"/>
      <p:boldItalic r:id="rId129"/>
    </p:embeddedFont>
    <p:embeddedFont>
      <p:font typeface="Proxima Nova Semibold" panose="020B0604020202020204" charset="0"/>
      <p:regular r:id="rId130"/>
      <p:bold r:id="rId131"/>
      <p:boldItalic r:id="rId132"/>
    </p:embeddedFont>
    <p:embeddedFont>
      <p:font typeface="PT Sans" panose="020B0503020203020204" pitchFamily="34" charset="0"/>
      <p:regular r:id="rId133"/>
      <p:bold r:id="rId134"/>
      <p:italic r:id="rId135"/>
      <p:boldItalic r:id="rId136"/>
    </p:embeddedFont>
    <p:embeddedFont>
      <p:font typeface="Quicksand Light" panose="020B0604020202020204" charset="0"/>
      <p:regular r:id="rId137"/>
      <p:bold r:id="rId138"/>
    </p:embeddedFont>
    <p:embeddedFont>
      <p:font typeface="Roboto" panose="02000000000000000000" pitchFamily="2" charset="0"/>
      <p:regular r:id="rId139"/>
      <p:bold r:id="rId140"/>
      <p:italic r:id="rId141"/>
      <p:boldItalic r:id="rId142"/>
    </p:embeddedFont>
    <p:embeddedFont>
      <p:font typeface="Roboto Condensed" panose="02000000000000000000" pitchFamily="2" charset="0"/>
      <p:regular r:id="rId143"/>
      <p:bold r:id="rId144"/>
      <p:italic r:id="rId145"/>
      <p:boldItalic r:id="rId146"/>
    </p:embeddedFont>
    <p:embeddedFont>
      <p:font typeface="Segoe Script" panose="030B0504020000000003" pitchFamily="66" charset="0"/>
      <p:regular r:id="rId147"/>
      <p:bold r:id="rId148"/>
    </p:embeddedFont>
    <p:embeddedFont>
      <p:font typeface="Segoe UI" panose="020B0502040204020203" pitchFamily="34" charset="0"/>
      <p:regular r:id="rId149"/>
      <p:bold r:id="rId150"/>
      <p:italic r:id="rId151"/>
      <p:boldItalic r:id="rId152"/>
    </p:embeddedFont>
    <p:embeddedFont>
      <p:font typeface="Ubuntu Light" panose="020B0604020202020204" charset="0"/>
      <p:regular r:id="rId153"/>
      <p:bold r:id="rId154"/>
      <p:italic r:id="rId155"/>
      <p:boldItalic r:id="rId1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40">
          <p15:clr>
            <a:srgbClr val="A4A3A4"/>
          </p15:clr>
        </p15:guide>
        <p15:guide id="2" orient="horz" pos="2835">
          <p15:clr>
            <a:srgbClr val="A4A3A4"/>
          </p15:clr>
        </p15:guide>
        <p15:guide id="3" pos="2880">
          <p15:clr>
            <a:srgbClr val="A4A3A4"/>
          </p15:clr>
        </p15:guide>
        <p15:guide id="4" pos="1644">
          <p15:clr>
            <a:srgbClr val="A4A3A4"/>
          </p15:clr>
        </p15:guide>
        <p15:guide id="5" orient="horz" pos="1663">
          <p15:clr>
            <a:srgbClr val="A4A3A4"/>
          </p15:clr>
        </p15:guide>
        <p15:guide id="6" pos="3200">
          <p15:clr>
            <a:srgbClr val="A4A3A4"/>
          </p15:clr>
        </p15:guide>
        <p15:guide id="7" orient="horz" pos="2742">
          <p15:clr>
            <a:srgbClr val="A4A3A4"/>
          </p15:clr>
        </p15:guide>
        <p15:guide id="8" orient="horz" pos="2379">
          <p15:clr>
            <a:srgbClr val="A4A3A4"/>
          </p15:clr>
        </p15:guide>
        <p15:guide id="9" pos="3902">
          <p15:clr>
            <a:srgbClr val="A4A3A4"/>
          </p15:clr>
        </p15:guide>
        <p15:guide id="10" pos="2382">
          <p15:clr>
            <a:srgbClr val="A4A3A4"/>
          </p15:clr>
        </p15:guide>
        <p15:guide id="11" orient="horz" pos="20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D6D6"/>
    <a:srgbClr val="1EA5C0"/>
    <a:srgbClr val="76D7EA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20366A-0C7E-4C27-AF59-0BD84AAA0A90}" v="260" dt="2022-01-24T07:49:10.786"/>
  </p1510:revLst>
</p1510:revInfo>
</file>

<file path=ppt/tableStyles.xml><?xml version="1.0" encoding="utf-8"?>
<a:tblStyleLst xmlns:a="http://schemas.openxmlformats.org/drawingml/2006/main" def="{3B3BFDC2-32D7-4F26-AD18-2CCE774461AE}">
  <a:tblStyle styleId="{3B3BFDC2-32D7-4F26-AD18-2CCE774461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2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89"/>
      </p:cViewPr>
      <p:guideLst>
        <p:guide pos="340"/>
        <p:guide orient="horz" pos="2835"/>
        <p:guide pos="2880"/>
        <p:guide pos="1644"/>
        <p:guide orient="horz" pos="1663"/>
        <p:guide pos="3200"/>
        <p:guide orient="horz" pos="2742"/>
        <p:guide orient="horz" pos="2379"/>
        <p:guide pos="3902"/>
        <p:guide pos="2382"/>
        <p:guide orient="horz" pos="2041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font" Target="fonts/font30.fntdata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font" Target="fonts/font51.fntdata"/><Relationship Id="rId159" Type="http://schemas.openxmlformats.org/officeDocument/2006/relationships/theme" Target="theme/theme1.xml"/><Relationship Id="rId107" Type="http://schemas.openxmlformats.org/officeDocument/2006/relationships/font" Target="fonts/font20.fntdata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53" Type="http://schemas.openxmlformats.org/officeDocument/2006/relationships/slide" Target="slides/slide51.xml"/><Relationship Id="rId74" Type="http://schemas.openxmlformats.org/officeDocument/2006/relationships/slide" Target="slides/slide72.xml"/><Relationship Id="rId128" Type="http://schemas.openxmlformats.org/officeDocument/2006/relationships/font" Target="fonts/font41.fntdata"/><Relationship Id="rId149" Type="http://schemas.openxmlformats.org/officeDocument/2006/relationships/font" Target="fonts/font62.fntdata"/><Relationship Id="rId5" Type="http://schemas.openxmlformats.org/officeDocument/2006/relationships/slide" Target="slides/slide3.xml"/><Relationship Id="rId95" Type="http://schemas.openxmlformats.org/officeDocument/2006/relationships/font" Target="fonts/font8.fntdata"/><Relationship Id="rId160" Type="http://schemas.openxmlformats.org/officeDocument/2006/relationships/tableStyles" Target="tableStyles.xml"/><Relationship Id="rId22" Type="http://schemas.openxmlformats.org/officeDocument/2006/relationships/slide" Target="slides/slide20.xml"/><Relationship Id="rId43" Type="http://schemas.openxmlformats.org/officeDocument/2006/relationships/slide" Target="slides/slide41.xml"/><Relationship Id="rId64" Type="http://schemas.openxmlformats.org/officeDocument/2006/relationships/slide" Target="slides/slide62.xml"/><Relationship Id="rId118" Type="http://schemas.openxmlformats.org/officeDocument/2006/relationships/font" Target="fonts/font31.fntdata"/><Relationship Id="rId139" Type="http://schemas.openxmlformats.org/officeDocument/2006/relationships/font" Target="fonts/font52.fntdata"/><Relationship Id="rId85" Type="http://schemas.openxmlformats.org/officeDocument/2006/relationships/slide" Target="slides/slide83.xml"/><Relationship Id="rId150" Type="http://schemas.openxmlformats.org/officeDocument/2006/relationships/font" Target="fonts/font63.fntdata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font" Target="fonts/font16.fntdata"/><Relationship Id="rId108" Type="http://schemas.openxmlformats.org/officeDocument/2006/relationships/font" Target="fonts/font21.fntdata"/><Relationship Id="rId124" Type="http://schemas.openxmlformats.org/officeDocument/2006/relationships/font" Target="fonts/font37.fntdata"/><Relationship Id="rId129" Type="http://schemas.openxmlformats.org/officeDocument/2006/relationships/font" Target="fonts/font42.fntdata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font" Target="fonts/font4.fntdata"/><Relationship Id="rId96" Type="http://schemas.openxmlformats.org/officeDocument/2006/relationships/font" Target="fonts/font9.fntdata"/><Relationship Id="rId140" Type="http://schemas.openxmlformats.org/officeDocument/2006/relationships/font" Target="fonts/font53.fntdata"/><Relationship Id="rId145" Type="http://schemas.openxmlformats.org/officeDocument/2006/relationships/font" Target="fonts/font58.fntdata"/><Relationship Id="rId16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font" Target="fonts/font27.fntdata"/><Relationship Id="rId119" Type="http://schemas.openxmlformats.org/officeDocument/2006/relationships/font" Target="fonts/font32.fntdata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font" Target="fonts/font43.fntdata"/><Relationship Id="rId135" Type="http://schemas.openxmlformats.org/officeDocument/2006/relationships/font" Target="fonts/font48.fntdata"/><Relationship Id="rId151" Type="http://schemas.openxmlformats.org/officeDocument/2006/relationships/font" Target="fonts/font64.fntdata"/><Relationship Id="rId156" Type="http://schemas.openxmlformats.org/officeDocument/2006/relationships/font" Target="fonts/font69.fntdata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font" Target="fonts/font22.fntdata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font" Target="fonts/font10.fntdata"/><Relationship Id="rId104" Type="http://schemas.openxmlformats.org/officeDocument/2006/relationships/font" Target="fonts/font17.fntdata"/><Relationship Id="rId120" Type="http://schemas.openxmlformats.org/officeDocument/2006/relationships/font" Target="fonts/font33.fntdata"/><Relationship Id="rId125" Type="http://schemas.openxmlformats.org/officeDocument/2006/relationships/font" Target="fonts/font38.fntdata"/><Relationship Id="rId141" Type="http://schemas.openxmlformats.org/officeDocument/2006/relationships/font" Target="fonts/font54.fntdata"/><Relationship Id="rId146" Type="http://schemas.openxmlformats.org/officeDocument/2006/relationships/font" Target="fonts/font59.fntdata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font" Target="fonts/font5.fntdata"/><Relationship Id="rId162" Type="http://schemas.microsoft.com/office/2015/10/relationships/revisionInfo" Target="revisionInfo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notesMaster" Target="notesMasters/notesMaster1.xml"/><Relationship Id="rId110" Type="http://schemas.openxmlformats.org/officeDocument/2006/relationships/font" Target="fonts/font23.fntdata"/><Relationship Id="rId115" Type="http://schemas.openxmlformats.org/officeDocument/2006/relationships/font" Target="fonts/font28.fntdata"/><Relationship Id="rId131" Type="http://schemas.openxmlformats.org/officeDocument/2006/relationships/font" Target="fonts/font44.fntdata"/><Relationship Id="rId136" Type="http://schemas.openxmlformats.org/officeDocument/2006/relationships/font" Target="fonts/font49.fntdata"/><Relationship Id="rId157" Type="http://schemas.openxmlformats.org/officeDocument/2006/relationships/presProps" Target="presProps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font" Target="fonts/font65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font" Target="fonts/font13.fntdata"/><Relationship Id="rId105" Type="http://schemas.openxmlformats.org/officeDocument/2006/relationships/font" Target="fonts/font18.fntdata"/><Relationship Id="rId126" Type="http://schemas.openxmlformats.org/officeDocument/2006/relationships/font" Target="fonts/font39.fntdata"/><Relationship Id="rId147" Type="http://schemas.openxmlformats.org/officeDocument/2006/relationships/font" Target="fonts/font60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font" Target="fonts/font6.fntdata"/><Relationship Id="rId98" Type="http://schemas.openxmlformats.org/officeDocument/2006/relationships/font" Target="fonts/font11.fntdata"/><Relationship Id="rId121" Type="http://schemas.openxmlformats.org/officeDocument/2006/relationships/font" Target="fonts/font34.fntdata"/><Relationship Id="rId142" Type="http://schemas.openxmlformats.org/officeDocument/2006/relationships/font" Target="fonts/font55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font" Target="fonts/font29.fntdata"/><Relationship Id="rId137" Type="http://schemas.openxmlformats.org/officeDocument/2006/relationships/font" Target="fonts/font50.fntdata"/><Relationship Id="rId158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font" Target="fonts/font1.fntdata"/><Relationship Id="rId111" Type="http://schemas.openxmlformats.org/officeDocument/2006/relationships/font" Target="fonts/font24.fntdata"/><Relationship Id="rId132" Type="http://schemas.openxmlformats.org/officeDocument/2006/relationships/font" Target="fonts/font45.fntdata"/><Relationship Id="rId153" Type="http://schemas.openxmlformats.org/officeDocument/2006/relationships/font" Target="fonts/font66.fntdata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font" Target="fonts/font19.fntdata"/><Relationship Id="rId127" Type="http://schemas.openxmlformats.org/officeDocument/2006/relationships/font" Target="fonts/font40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font" Target="fonts/font7.fntdata"/><Relationship Id="rId99" Type="http://schemas.openxmlformats.org/officeDocument/2006/relationships/font" Target="fonts/font12.fntdata"/><Relationship Id="rId101" Type="http://schemas.openxmlformats.org/officeDocument/2006/relationships/font" Target="fonts/font14.fntdata"/><Relationship Id="rId122" Type="http://schemas.openxmlformats.org/officeDocument/2006/relationships/font" Target="fonts/font35.fntdata"/><Relationship Id="rId143" Type="http://schemas.openxmlformats.org/officeDocument/2006/relationships/font" Target="fonts/font56.fntdata"/><Relationship Id="rId148" Type="http://schemas.openxmlformats.org/officeDocument/2006/relationships/font" Target="fonts/font6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font" Target="fonts/font2.fntdata"/><Relationship Id="rId112" Type="http://schemas.openxmlformats.org/officeDocument/2006/relationships/font" Target="fonts/font25.fntdata"/><Relationship Id="rId133" Type="http://schemas.openxmlformats.org/officeDocument/2006/relationships/font" Target="fonts/font46.fntdata"/><Relationship Id="rId154" Type="http://schemas.openxmlformats.org/officeDocument/2006/relationships/font" Target="fonts/font67.fntdata"/><Relationship Id="rId16" Type="http://schemas.openxmlformats.org/officeDocument/2006/relationships/slide" Target="slides/slide14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font" Target="fonts/font15.fntdata"/><Relationship Id="rId123" Type="http://schemas.openxmlformats.org/officeDocument/2006/relationships/font" Target="fonts/font36.fntdata"/><Relationship Id="rId144" Type="http://schemas.openxmlformats.org/officeDocument/2006/relationships/font" Target="fonts/font57.fntdata"/><Relationship Id="rId90" Type="http://schemas.openxmlformats.org/officeDocument/2006/relationships/font" Target="fonts/font3.fntdata"/><Relationship Id="rId27" Type="http://schemas.openxmlformats.org/officeDocument/2006/relationships/slide" Target="slides/slide25.xml"/><Relationship Id="rId48" Type="http://schemas.openxmlformats.org/officeDocument/2006/relationships/slide" Target="slides/slide46.xml"/><Relationship Id="rId69" Type="http://schemas.openxmlformats.org/officeDocument/2006/relationships/slide" Target="slides/slide67.xml"/><Relationship Id="rId113" Type="http://schemas.openxmlformats.org/officeDocument/2006/relationships/font" Target="fonts/font26.fntdata"/><Relationship Id="rId134" Type="http://schemas.openxmlformats.org/officeDocument/2006/relationships/font" Target="fonts/font47.fntdata"/><Relationship Id="rId80" Type="http://schemas.openxmlformats.org/officeDocument/2006/relationships/slide" Target="slides/slide78.xml"/><Relationship Id="rId155" Type="http://schemas.openxmlformats.org/officeDocument/2006/relationships/font" Target="fonts/font68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rugen Patel" userId="f021a6139b3c29b3" providerId="LiveId" clId="{4420366A-0C7E-4C27-AF59-0BD84AAA0A90}"/>
    <pc:docChg chg="undo custSel addSld delSld modSld sldOrd">
      <pc:chgData name="Bhrugen Patel" userId="f021a6139b3c29b3" providerId="LiveId" clId="{4420366A-0C7E-4C27-AF59-0BD84AAA0A90}" dt="2022-01-24T07:51:51.312" v="764" actId="20577"/>
      <pc:docMkLst>
        <pc:docMk/>
      </pc:docMkLst>
      <pc:sldChg chg="addSp delSp modSp mod modTransition">
        <pc:chgData name="Bhrugen Patel" userId="f021a6139b3c29b3" providerId="LiveId" clId="{4420366A-0C7E-4C27-AF59-0BD84AAA0A90}" dt="2022-01-24T07:12:33.328" v="584"/>
        <pc:sldMkLst>
          <pc:docMk/>
          <pc:sldMk cId="0" sldId="256"/>
        </pc:sldMkLst>
        <pc:spChg chg="del">
          <ac:chgData name="Bhrugen Patel" userId="f021a6139b3c29b3" providerId="LiveId" clId="{4420366A-0C7E-4C27-AF59-0BD84AAA0A90}" dt="2022-01-24T06:51:33.256" v="395" actId="478"/>
          <ac:spMkLst>
            <pc:docMk/>
            <pc:sldMk cId="0" sldId="256"/>
            <ac:spMk id="2" creationId="{4FB678BE-1480-47C5-85F3-6478DFD0E5F9}"/>
          </ac:spMkLst>
        </pc:spChg>
        <pc:spChg chg="del">
          <ac:chgData name="Bhrugen Patel" userId="f021a6139b3c29b3" providerId="LiveId" clId="{4420366A-0C7E-4C27-AF59-0BD84AAA0A90}" dt="2022-01-24T06:51:31.196" v="394" actId="478"/>
          <ac:spMkLst>
            <pc:docMk/>
            <pc:sldMk cId="0" sldId="256"/>
            <ac:spMk id="4" creationId="{DC0382D0-45B2-4618-AF4D-BE163ACFFBB9}"/>
          </ac:spMkLst>
        </pc:spChg>
        <pc:spChg chg="add del mod">
          <ac:chgData name="Bhrugen Patel" userId="f021a6139b3c29b3" providerId="LiveId" clId="{4420366A-0C7E-4C27-AF59-0BD84AAA0A90}" dt="2022-01-24T06:51:48.713" v="401" actId="478"/>
          <ac:spMkLst>
            <pc:docMk/>
            <pc:sldMk cId="0" sldId="256"/>
            <ac:spMk id="5" creationId="{C2621323-1F77-456B-8CD3-0EA14C348103}"/>
          </ac:spMkLst>
        </pc:spChg>
        <pc:spChg chg="del">
          <ac:chgData name="Bhrugen Patel" userId="f021a6139b3c29b3" providerId="LiveId" clId="{4420366A-0C7E-4C27-AF59-0BD84AAA0A90}" dt="2022-01-24T06:51:43.966" v="399" actId="478"/>
          <ac:spMkLst>
            <pc:docMk/>
            <pc:sldMk cId="0" sldId="256"/>
            <ac:spMk id="60" creationId="{5841DAA2-7804-45AE-956C-C7A35BE147BE}"/>
          </ac:spMkLst>
        </pc:spChg>
        <pc:spChg chg="del">
          <ac:chgData name="Bhrugen Patel" userId="f021a6139b3c29b3" providerId="LiveId" clId="{4420366A-0C7E-4C27-AF59-0BD84AAA0A90}" dt="2022-01-24T06:51:42.987" v="398" actId="478"/>
          <ac:spMkLst>
            <pc:docMk/>
            <pc:sldMk cId="0" sldId="256"/>
            <ac:spMk id="455" creationId="{00000000-0000-0000-0000-000000000000}"/>
          </ac:spMkLst>
        </pc:spChg>
        <pc:graphicFrameChg chg="add del mod ord">
          <ac:chgData name="Bhrugen Patel" userId="f021a6139b3c29b3" providerId="LiveId" clId="{4420366A-0C7E-4C27-AF59-0BD84AAA0A90}" dt="2022-01-24T06:51:38.679" v="397" actId="478"/>
          <ac:graphicFrameMkLst>
            <pc:docMk/>
            <pc:sldMk cId="0" sldId="256"/>
            <ac:graphicFrameMk id="25" creationId="{95CC7D00-AE50-49A9-8205-B103615A4A65}"/>
          </ac:graphicFrameMkLst>
        </pc:graphicFrameChg>
        <pc:picChg chg="add mod">
          <ac:chgData name="Bhrugen Patel" userId="f021a6139b3c29b3" providerId="LiveId" clId="{4420366A-0C7E-4C27-AF59-0BD84AAA0A90}" dt="2022-01-24T06:52:02.831" v="406" actId="1076"/>
          <ac:picMkLst>
            <pc:docMk/>
            <pc:sldMk cId="0" sldId="256"/>
            <ac:picMk id="28" creationId="{7AFD0A74-197E-4995-A64D-0D251D32749A}"/>
          </ac:picMkLst>
        </pc:picChg>
        <pc:cxnChg chg="del">
          <ac:chgData name="Bhrugen Patel" userId="f021a6139b3c29b3" providerId="LiveId" clId="{4420366A-0C7E-4C27-AF59-0BD84AAA0A90}" dt="2022-01-24T06:51:49.748" v="402" actId="478"/>
          <ac:cxnSpMkLst>
            <pc:docMk/>
            <pc:sldMk cId="0" sldId="256"/>
            <ac:cxnSpMk id="505" creationId="{00000000-0000-0000-0000-000000000000}"/>
          </ac:cxnSpMkLst>
        </pc:cxnChg>
        <pc:cxnChg chg="del">
          <ac:chgData name="Bhrugen Patel" userId="f021a6139b3c29b3" providerId="LiveId" clId="{4420366A-0C7E-4C27-AF59-0BD84AAA0A90}" dt="2022-01-24T06:51:44.776" v="400" actId="478"/>
          <ac:cxnSpMkLst>
            <pc:docMk/>
            <pc:sldMk cId="0" sldId="256"/>
            <ac:cxnSpMk id="506" creationId="{00000000-0000-0000-0000-000000000000}"/>
          </ac:cxnSpMkLst>
        </pc:cxnChg>
      </pc:sldChg>
      <pc:sldChg chg="modSp mod ord modAnim">
        <pc:chgData name="Bhrugen Patel" userId="f021a6139b3c29b3" providerId="LiveId" clId="{4420366A-0C7E-4C27-AF59-0BD84AAA0A90}" dt="2022-01-24T03:08:41.839" v="381" actId="20577"/>
        <pc:sldMkLst>
          <pc:docMk/>
          <pc:sldMk cId="0" sldId="279"/>
        </pc:sldMkLst>
        <pc:spChg chg="mod">
          <ac:chgData name="Bhrugen Patel" userId="f021a6139b3c29b3" providerId="LiveId" clId="{4420366A-0C7E-4C27-AF59-0BD84AAA0A90}" dt="2022-01-23T18:39:51.728" v="357" actId="20577"/>
          <ac:spMkLst>
            <pc:docMk/>
            <pc:sldMk cId="0" sldId="279"/>
            <ac:spMk id="74" creationId="{04D013E2-16C8-416D-B470-9877E5DF5010}"/>
          </ac:spMkLst>
        </pc:spChg>
        <pc:spChg chg="mod">
          <ac:chgData name="Bhrugen Patel" userId="f021a6139b3c29b3" providerId="LiveId" clId="{4420366A-0C7E-4C27-AF59-0BD84AAA0A90}" dt="2022-01-24T03:08:41.839" v="381" actId="20577"/>
          <ac:spMkLst>
            <pc:docMk/>
            <pc:sldMk cId="0" sldId="279"/>
            <ac:spMk id="75" creationId="{89080034-9B7A-4C75-AFAA-C22D2D34D72F}"/>
          </ac:spMkLst>
        </pc:spChg>
      </pc:sldChg>
      <pc:sldChg chg="modSp del mod">
        <pc:chgData name="Bhrugen Patel" userId="f021a6139b3c29b3" providerId="LiveId" clId="{4420366A-0C7E-4C27-AF59-0BD84AAA0A90}" dt="2022-01-23T18:35:29.604" v="138" actId="47"/>
        <pc:sldMkLst>
          <pc:docMk/>
          <pc:sldMk cId="0" sldId="305"/>
        </pc:sldMkLst>
        <pc:spChg chg="mod">
          <ac:chgData name="Bhrugen Patel" userId="f021a6139b3c29b3" providerId="LiveId" clId="{4420366A-0C7E-4C27-AF59-0BD84AAA0A90}" dt="2022-01-23T17:36:01.275" v="13" actId="20577"/>
          <ac:spMkLst>
            <pc:docMk/>
            <pc:sldMk cId="0" sldId="305"/>
            <ac:spMk id="134" creationId="{81F25FF9-DC6D-444D-89D1-6B3F69D8EBCC}"/>
          </ac:spMkLst>
        </pc:spChg>
      </pc:sldChg>
      <pc:sldChg chg="modSp mod">
        <pc:chgData name="Bhrugen Patel" userId="f021a6139b3c29b3" providerId="LiveId" clId="{4420366A-0C7E-4C27-AF59-0BD84AAA0A90}" dt="2021-12-11T17:35:02.788" v="11" actId="20577"/>
        <pc:sldMkLst>
          <pc:docMk/>
          <pc:sldMk cId="1307892347" sldId="317"/>
        </pc:sldMkLst>
        <pc:spChg chg="mod">
          <ac:chgData name="Bhrugen Patel" userId="f021a6139b3c29b3" providerId="LiveId" clId="{4420366A-0C7E-4C27-AF59-0BD84AAA0A90}" dt="2021-12-11T17:35:02.788" v="11" actId="20577"/>
          <ac:spMkLst>
            <pc:docMk/>
            <pc:sldMk cId="1307892347" sldId="317"/>
            <ac:spMk id="682" creationId="{00000000-0000-0000-0000-000000000000}"/>
          </ac:spMkLst>
        </pc:spChg>
      </pc:sldChg>
      <pc:sldChg chg="addSp delSp modSp del mod modTransition delAnim">
        <pc:chgData name="Bhrugen Patel" userId="f021a6139b3c29b3" providerId="LiveId" clId="{4420366A-0C7E-4C27-AF59-0BD84AAA0A90}" dt="2022-01-24T07:35:48.691" v="690" actId="47"/>
        <pc:sldMkLst>
          <pc:docMk/>
          <pc:sldMk cId="2792354447" sldId="336"/>
        </pc:sldMkLst>
        <pc:spChg chg="add del mod">
          <ac:chgData name="Bhrugen Patel" userId="f021a6139b3c29b3" providerId="LiveId" clId="{4420366A-0C7E-4C27-AF59-0BD84AAA0A90}" dt="2022-01-24T07:07:15.235" v="432" actId="478"/>
          <ac:spMkLst>
            <pc:docMk/>
            <pc:sldMk cId="2792354447" sldId="336"/>
            <ac:spMk id="4" creationId="{627E0C49-03D9-4954-95AB-70EE4C71BA60}"/>
          </ac:spMkLst>
        </pc:spChg>
        <pc:spChg chg="add del mod">
          <ac:chgData name="Bhrugen Patel" userId="f021a6139b3c29b3" providerId="LiveId" clId="{4420366A-0C7E-4C27-AF59-0BD84AAA0A90}" dt="2022-01-24T07:07:15.235" v="432" actId="478"/>
          <ac:spMkLst>
            <pc:docMk/>
            <pc:sldMk cId="2792354447" sldId="336"/>
            <ac:spMk id="6" creationId="{D9921A6C-3A47-422B-AB46-E6D76C0FB760}"/>
          </ac:spMkLst>
        </pc:spChg>
        <pc:spChg chg="add del mod">
          <ac:chgData name="Bhrugen Patel" userId="f021a6139b3c29b3" providerId="LiveId" clId="{4420366A-0C7E-4C27-AF59-0BD84AAA0A90}" dt="2022-01-24T07:07:17.797" v="433" actId="478"/>
          <ac:spMkLst>
            <pc:docMk/>
            <pc:sldMk cId="2792354447" sldId="336"/>
            <ac:spMk id="10" creationId="{1AC5AC94-A06D-4BEC-8E60-77518B0679F8}"/>
          </ac:spMkLst>
        </pc:spChg>
        <pc:spChg chg="add del mod">
          <ac:chgData name="Bhrugen Patel" userId="f021a6139b3c29b3" providerId="LiveId" clId="{4420366A-0C7E-4C27-AF59-0BD84AAA0A90}" dt="2022-01-24T07:34:53.845" v="677" actId="478"/>
          <ac:spMkLst>
            <pc:docMk/>
            <pc:sldMk cId="2792354447" sldId="336"/>
            <ac:spMk id="13" creationId="{164DB34E-A55C-4BC1-A50E-EAC4DF8AEFEF}"/>
          </ac:spMkLst>
        </pc:spChg>
        <pc:spChg chg="del">
          <ac:chgData name="Bhrugen Patel" userId="f021a6139b3c29b3" providerId="LiveId" clId="{4420366A-0C7E-4C27-AF59-0BD84AAA0A90}" dt="2022-01-24T07:07:11.037" v="431" actId="478"/>
          <ac:spMkLst>
            <pc:docMk/>
            <pc:sldMk cId="2792354447" sldId="336"/>
            <ac:spMk id="16" creationId="{C034804B-32F3-4B90-97A6-9F29EAD858B2}"/>
          </ac:spMkLst>
        </pc:spChg>
        <pc:spChg chg="del">
          <ac:chgData name="Bhrugen Patel" userId="f021a6139b3c29b3" providerId="LiveId" clId="{4420366A-0C7E-4C27-AF59-0BD84AAA0A90}" dt="2022-01-24T07:07:11.037" v="431" actId="478"/>
          <ac:spMkLst>
            <pc:docMk/>
            <pc:sldMk cId="2792354447" sldId="336"/>
            <ac:spMk id="17" creationId="{714FC816-9989-4C64-A619-2526A60D0DA0}"/>
          </ac:spMkLst>
        </pc:spChg>
        <pc:spChg chg="del">
          <ac:chgData name="Bhrugen Patel" userId="f021a6139b3c29b3" providerId="LiveId" clId="{4420366A-0C7E-4C27-AF59-0BD84AAA0A90}" dt="2022-01-24T07:07:11.037" v="431" actId="478"/>
          <ac:spMkLst>
            <pc:docMk/>
            <pc:sldMk cId="2792354447" sldId="336"/>
            <ac:spMk id="18" creationId="{8B07E9B9-85B7-4ADF-93F7-23EF2572487A}"/>
          </ac:spMkLst>
        </pc:spChg>
        <pc:spChg chg="del">
          <ac:chgData name="Bhrugen Patel" userId="f021a6139b3c29b3" providerId="LiveId" clId="{4420366A-0C7E-4C27-AF59-0BD84AAA0A90}" dt="2022-01-24T07:07:11.037" v="431" actId="478"/>
          <ac:spMkLst>
            <pc:docMk/>
            <pc:sldMk cId="2792354447" sldId="336"/>
            <ac:spMk id="19" creationId="{21902F6E-9A42-4B25-857A-5FA6CDB4C3A6}"/>
          </ac:spMkLst>
        </pc:spChg>
        <pc:spChg chg="add del mod">
          <ac:chgData name="Bhrugen Patel" userId="f021a6139b3c29b3" providerId="LiveId" clId="{4420366A-0C7E-4C27-AF59-0BD84AAA0A90}" dt="2022-01-24T07:34:54.498" v="678" actId="478"/>
          <ac:spMkLst>
            <pc:docMk/>
            <pc:sldMk cId="2792354447" sldId="336"/>
            <ac:spMk id="21" creationId="{91EB82F4-1D4E-4AB5-AFD7-7FE28D56EA31}"/>
          </ac:spMkLst>
        </pc:spChg>
        <pc:spChg chg="del">
          <ac:chgData name="Bhrugen Patel" userId="f021a6139b3c29b3" providerId="LiveId" clId="{4420366A-0C7E-4C27-AF59-0BD84AAA0A90}" dt="2022-01-24T07:07:15.235" v="432" actId="478"/>
          <ac:spMkLst>
            <pc:docMk/>
            <pc:sldMk cId="2792354447" sldId="336"/>
            <ac:spMk id="565" creationId="{00000000-0000-0000-0000-000000000000}"/>
          </ac:spMkLst>
        </pc:spChg>
        <pc:spChg chg="del">
          <ac:chgData name="Bhrugen Patel" userId="f021a6139b3c29b3" providerId="LiveId" clId="{4420366A-0C7E-4C27-AF59-0BD84AAA0A90}" dt="2022-01-24T07:07:11.037" v="431" actId="478"/>
          <ac:spMkLst>
            <pc:docMk/>
            <pc:sldMk cId="2792354447" sldId="336"/>
            <ac:spMk id="591" creationId="{00000000-0000-0000-0000-000000000000}"/>
          </ac:spMkLst>
        </pc:spChg>
        <pc:spChg chg="del">
          <ac:chgData name="Bhrugen Patel" userId="f021a6139b3c29b3" providerId="LiveId" clId="{4420366A-0C7E-4C27-AF59-0BD84AAA0A90}" dt="2022-01-24T07:07:11.037" v="431" actId="478"/>
          <ac:spMkLst>
            <pc:docMk/>
            <pc:sldMk cId="2792354447" sldId="336"/>
            <ac:spMk id="593" creationId="{00000000-0000-0000-0000-000000000000}"/>
          </ac:spMkLst>
        </pc:spChg>
        <pc:graphicFrameChg chg="add del mod">
          <ac:chgData name="Bhrugen Patel" userId="f021a6139b3c29b3" providerId="LiveId" clId="{4420366A-0C7E-4C27-AF59-0BD84AAA0A90}" dt="2022-01-24T07:34:47.320" v="673" actId="478"/>
          <ac:graphicFrameMkLst>
            <pc:docMk/>
            <pc:sldMk cId="2792354447" sldId="336"/>
            <ac:graphicFrameMk id="14" creationId="{3D4FD43A-2C24-4195-BECB-BDB4D0D8E8F9}"/>
          </ac:graphicFrameMkLst>
        </pc:graphicFrameChg>
        <pc:picChg chg="del">
          <ac:chgData name="Bhrugen Patel" userId="f021a6139b3c29b3" providerId="LiveId" clId="{4420366A-0C7E-4C27-AF59-0BD84AAA0A90}" dt="2022-01-24T07:07:11.037" v="431" actId="478"/>
          <ac:picMkLst>
            <pc:docMk/>
            <pc:sldMk cId="2792354447" sldId="336"/>
            <ac:picMk id="3" creationId="{C30849A4-7A24-4F3C-9083-8B009A1DF0D6}"/>
          </ac:picMkLst>
        </pc:picChg>
        <pc:picChg chg="del">
          <ac:chgData name="Bhrugen Patel" userId="f021a6139b3c29b3" providerId="LiveId" clId="{4420366A-0C7E-4C27-AF59-0BD84AAA0A90}" dt="2022-01-24T07:07:11.037" v="431" actId="478"/>
          <ac:picMkLst>
            <pc:docMk/>
            <pc:sldMk cId="2792354447" sldId="336"/>
            <ac:picMk id="7" creationId="{98A6A988-DB62-44E8-BD30-7B54F58398F1}"/>
          </ac:picMkLst>
        </pc:picChg>
        <pc:picChg chg="del">
          <ac:chgData name="Bhrugen Patel" userId="f021a6139b3c29b3" providerId="LiveId" clId="{4420366A-0C7E-4C27-AF59-0BD84AAA0A90}" dt="2022-01-24T07:07:11.037" v="431" actId="478"/>
          <ac:picMkLst>
            <pc:docMk/>
            <pc:sldMk cId="2792354447" sldId="336"/>
            <ac:picMk id="9" creationId="{2A353D48-BC8E-4780-A88B-9882FAFBCBCF}"/>
          </ac:picMkLst>
        </pc:picChg>
        <pc:picChg chg="add del mod">
          <ac:chgData name="Bhrugen Patel" userId="f021a6139b3c29b3" providerId="LiveId" clId="{4420366A-0C7E-4C27-AF59-0BD84AAA0A90}" dt="2022-01-24T07:34:52.990" v="675" actId="478"/>
          <ac:picMkLst>
            <pc:docMk/>
            <pc:sldMk cId="2792354447" sldId="336"/>
            <ac:picMk id="12" creationId="{3B6C9573-E0AC-4B26-9DBB-B5AA4B0CEB58}"/>
          </ac:picMkLst>
        </pc:picChg>
        <pc:picChg chg="add mod modCrop">
          <ac:chgData name="Bhrugen Patel" userId="f021a6139b3c29b3" providerId="LiveId" clId="{4420366A-0C7E-4C27-AF59-0BD84AAA0A90}" dt="2022-01-24T07:35:06.687" v="680" actId="732"/>
          <ac:picMkLst>
            <pc:docMk/>
            <pc:sldMk cId="2792354447" sldId="336"/>
            <ac:picMk id="20" creationId="{D77A690C-B78C-4717-BD88-F6D58FA93861}"/>
          </ac:picMkLst>
        </pc:picChg>
        <pc:picChg chg="add mod modCrop">
          <ac:chgData name="Bhrugen Patel" userId="f021a6139b3c29b3" providerId="LiveId" clId="{4420366A-0C7E-4C27-AF59-0BD84AAA0A90}" dt="2022-01-24T07:35:22.483" v="685" actId="1076"/>
          <ac:picMkLst>
            <pc:docMk/>
            <pc:sldMk cId="2792354447" sldId="336"/>
            <ac:picMk id="23" creationId="{DBB5E524-D21B-4D00-AD81-34A291D004BD}"/>
          </ac:picMkLst>
        </pc:picChg>
      </pc:sldChg>
      <pc:sldChg chg="modSp mod ord modTransition">
        <pc:chgData name="Bhrugen Patel" userId="f021a6139b3c29b3" providerId="LiveId" clId="{4420366A-0C7E-4C27-AF59-0BD84AAA0A90}" dt="2022-01-24T07:51:51.312" v="764" actId="20577"/>
        <pc:sldMkLst>
          <pc:docMk/>
          <pc:sldMk cId="1936039889" sldId="337"/>
        </pc:sldMkLst>
        <pc:spChg chg="mod">
          <ac:chgData name="Bhrugen Patel" userId="f021a6139b3c29b3" providerId="LiveId" clId="{4420366A-0C7E-4C27-AF59-0BD84AAA0A90}" dt="2022-01-24T07:51:51.312" v="764" actId="20577"/>
          <ac:spMkLst>
            <pc:docMk/>
            <pc:sldMk cId="1936039889" sldId="337"/>
            <ac:spMk id="2155" creationId="{00000000-0000-0000-0000-000000000000}"/>
          </ac:spMkLst>
        </pc:spChg>
      </pc:sldChg>
      <pc:sldChg chg="del">
        <pc:chgData name="Bhrugen Patel" userId="f021a6139b3c29b3" providerId="LiveId" clId="{4420366A-0C7E-4C27-AF59-0BD84AAA0A90}" dt="2022-01-24T07:47:04.537" v="757" actId="47"/>
        <pc:sldMkLst>
          <pc:docMk/>
          <pc:sldMk cId="2799791094" sldId="339"/>
        </pc:sldMkLst>
      </pc:sldChg>
      <pc:sldChg chg="ord modTransition">
        <pc:chgData name="Bhrugen Patel" userId="f021a6139b3c29b3" providerId="LiveId" clId="{4420366A-0C7E-4C27-AF59-0BD84AAA0A90}" dt="2022-01-24T07:39:58.141" v="755"/>
        <pc:sldMkLst>
          <pc:docMk/>
          <pc:sldMk cId="3463977260" sldId="340"/>
        </pc:sldMkLst>
      </pc:sldChg>
      <pc:sldChg chg="addSp delSp modSp mod delAnim modAnim">
        <pc:chgData name="Bhrugen Patel" userId="f021a6139b3c29b3" providerId="LiveId" clId="{4420366A-0C7E-4C27-AF59-0BD84AAA0A90}" dt="2022-01-24T07:48:53.927" v="759"/>
        <pc:sldMkLst>
          <pc:docMk/>
          <pc:sldMk cId="3702437478" sldId="341"/>
        </pc:sldMkLst>
        <pc:spChg chg="mod">
          <ac:chgData name="Bhrugen Patel" userId="f021a6139b3c29b3" providerId="LiveId" clId="{4420366A-0C7E-4C27-AF59-0BD84AAA0A90}" dt="2022-01-24T07:47:06.907" v="758" actId="6549"/>
          <ac:spMkLst>
            <pc:docMk/>
            <pc:sldMk cId="3702437478" sldId="341"/>
            <ac:spMk id="10" creationId="{DB169F00-349D-4FB4-B361-CC9051E2C2D1}"/>
          </ac:spMkLst>
        </pc:spChg>
        <pc:picChg chg="add mod">
          <ac:chgData name="Bhrugen Patel" userId="f021a6139b3c29b3" providerId="LiveId" clId="{4420366A-0C7E-4C27-AF59-0BD84AAA0A90}" dt="2022-01-24T07:04:41.401" v="420" actId="208"/>
          <ac:picMkLst>
            <pc:docMk/>
            <pc:sldMk cId="3702437478" sldId="341"/>
            <ac:picMk id="8" creationId="{1EF28AA5-679B-44A0-A578-A3E55E2C4DC8}"/>
          </ac:picMkLst>
        </pc:picChg>
        <pc:picChg chg="del">
          <ac:chgData name="Bhrugen Patel" userId="f021a6139b3c29b3" providerId="LiveId" clId="{4420366A-0C7E-4C27-AF59-0BD84AAA0A90}" dt="2022-01-24T07:01:51.508" v="407" actId="478"/>
          <ac:picMkLst>
            <pc:docMk/>
            <pc:sldMk cId="3702437478" sldId="341"/>
            <ac:picMk id="11" creationId="{105508D3-6B91-4D6A-B22C-9B5792EC7D70}"/>
          </ac:picMkLst>
        </pc:picChg>
        <pc:picChg chg="del">
          <ac:chgData name="Bhrugen Patel" userId="f021a6139b3c29b3" providerId="LiveId" clId="{4420366A-0C7E-4C27-AF59-0BD84AAA0A90}" dt="2022-01-24T07:04:43.063" v="421" actId="478"/>
          <ac:picMkLst>
            <pc:docMk/>
            <pc:sldMk cId="3702437478" sldId="341"/>
            <ac:picMk id="13" creationId="{EF9310AC-BF6C-4595-BEEC-8D5F094BB471}"/>
          </ac:picMkLst>
        </pc:picChg>
        <pc:picChg chg="add mod">
          <ac:chgData name="Bhrugen Patel" userId="f021a6139b3c29b3" providerId="LiveId" clId="{4420366A-0C7E-4C27-AF59-0BD84AAA0A90}" dt="2022-01-24T07:04:39.351" v="419" actId="208"/>
          <ac:picMkLst>
            <pc:docMk/>
            <pc:sldMk cId="3702437478" sldId="341"/>
            <ac:picMk id="14" creationId="{2DE82779-DE4E-432B-88AF-1CC7A4BEAA3E}"/>
          </ac:picMkLst>
        </pc:picChg>
        <pc:picChg chg="del">
          <ac:chgData name="Bhrugen Patel" userId="f021a6139b3c29b3" providerId="LiveId" clId="{4420366A-0C7E-4C27-AF59-0BD84AAA0A90}" dt="2022-01-24T07:04:29.338" v="413" actId="478"/>
          <ac:picMkLst>
            <pc:docMk/>
            <pc:sldMk cId="3702437478" sldId="341"/>
            <ac:picMk id="15" creationId="{C6562474-68D6-4892-B851-E3CFCCA0D0B9}"/>
          </ac:picMkLst>
        </pc:picChg>
        <pc:picChg chg="add mod">
          <ac:chgData name="Bhrugen Patel" userId="f021a6139b3c29b3" providerId="LiveId" clId="{4420366A-0C7E-4C27-AF59-0BD84AAA0A90}" dt="2022-01-24T07:05:18.248" v="429" actId="208"/>
          <ac:picMkLst>
            <pc:docMk/>
            <pc:sldMk cId="3702437478" sldId="341"/>
            <ac:picMk id="17" creationId="{A72ED739-4AF3-48A9-B364-2915E8151A39}"/>
          </ac:picMkLst>
        </pc:picChg>
      </pc:sldChg>
      <pc:sldChg chg="modSp add mod">
        <pc:chgData name="Bhrugen Patel" userId="f021a6139b3c29b3" providerId="LiveId" clId="{4420366A-0C7E-4C27-AF59-0BD84AAA0A90}" dt="2022-01-23T18:38:53.809" v="347" actId="1076"/>
        <pc:sldMkLst>
          <pc:docMk/>
          <pc:sldMk cId="309451927" sldId="342"/>
        </pc:sldMkLst>
        <pc:spChg chg="mod">
          <ac:chgData name="Bhrugen Patel" userId="f021a6139b3c29b3" providerId="LiveId" clId="{4420366A-0C7E-4C27-AF59-0BD84AAA0A90}" dt="2022-01-23T18:33:38.634" v="74" actId="1036"/>
          <ac:spMkLst>
            <pc:docMk/>
            <pc:sldMk cId="309451927" sldId="342"/>
            <ac:spMk id="2" creationId="{A4B0B735-835F-4CAD-A8BE-1060331C74E6}"/>
          </ac:spMkLst>
        </pc:spChg>
        <pc:spChg chg="mod">
          <ac:chgData name="Bhrugen Patel" userId="f021a6139b3c29b3" providerId="LiveId" clId="{4420366A-0C7E-4C27-AF59-0BD84AAA0A90}" dt="2022-01-23T18:33:38.634" v="74" actId="1036"/>
          <ac:spMkLst>
            <pc:docMk/>
            <pc:sldMk cId="309451927" sldId="342"/>
            <ac:spMk id="125" creationId="{12E6B35A-92C4-4BAE-99ED-D664A753CC4D}"/>
          </ac:spMkLst>
        </pc:spChg>
        <pc:spChg chg="mod">
          <ac:chgData name="Bhrugen Patel" userId="f021a6139b3c29b3" providerId="LiveId" clId="{4420366A-0C7E-4C27-AF59-0BD84AAA0A90}" dt="2022-01-23T18:33:38.634" v="74" actId="1036"/>
          <ac:spMkLst>
            <pc:docMk/>
            <pc:sldMk cId="309451927" sldId="342"/>
            <ac:spMk id="126" creationId="{9665AF00-591B-468B-8A3F-B226D640833A}"/>
          </ac:spMkLst>
        </pc:spChg>
        <pc:spChg chg="mod">
          <ac:chgData name="Bhrugen Patel" userId="f021a6139b3c29b3" providerId="LiveId" clId="{4420366A-0C7E-4C27-AF59-0BD84AAA0A90}" dt="2022-01-23T18:33:38.634" v="74" actId="1036"/>
          <ac:spMkLst>
            <pc:docMk/>
            <pc:sldMk cId="309451927" sldId="342"/>
            <ac:spMk id="127" creationId="{22334D7A-5325-4C81-9D0F-CB4EC30F7E81}"/>
          </ac:spMkLst>
        </pc:spChg>
        <pc:spChg chg="mod">
          <ac:chgData name="Bhrugen Patel" userId="f021a6139b3c29b3" providerId="LiveId" clId="{4420366A-0C7E-4C27-AF59-0BD84AAA0A90}" dt="2022-01-23T18:35:20.543" v="136" actId="1076"/>
          <ac:spMkLst>
            <pc:docMk/>
            <pc:sldMk cId="309451927" sldId="342"/>
            <ac:spMk id="131" creationId="{3D07CA23-EA8C-4CA6-8C17-53D61A693F9C}"/>
          </ac:spMkLst>
        </pc:spChg>
        <pc:spChg chg="mod">
          <ac:chgData name="Bhrugen Patel" userId="f021a6139b3c29b3" providerId="LiveId" clId="{4420366A-0C7E-4C27-AF59-0BD84AAA0A90}" dt="2022-01-23T18:35:23.896" v="137" actId="1076"/>
          <ac:spMkLst>
            <pc:docMk/>
            <pc:sldMk cId="309451927" sldId="342"/>
            <ac:spMk id="132" creationId="{08E7BD4A-60D3-4B87-80C8-18381CF51B15}"/>
          </ac:spMkLst>
        </pc:spChg>
        <pc:spChg chg="mod">
          <ac:chgData name="Bhrugen Patel" userId="f021a6139b3c29b3" providerId="LiveId" clId="{4420366A-0C7E-4C27-AF59-0BD84AAA0A90}" dt="2022-01-23T18:38:50.235" v="346" actId="20577"/>
          <ac:spMkLst>
            <pc:docMk/>
            <pc:sldMk cId="309451927" sldId="342"/>
            <ac:spMk id="135" creationId="{1682E266-E8DB-4338-972A-EC3F969719D4}"/>
          </ac:spMkLst>
        </pc:spChg>
        <pc:spChg chg="mod">
          <ac:chgData name="Bhrugen Patel" userId="f021a6139b3c29b3" providerId="LiveId" clId="{4420366A-0C7E-4C27-AF59-0BD84AAA0A90}" dt="2022-01-23T18:34:24.289" v="101" actId="20577"/>
          <ac:spMkLst>
            <pc:docMk/>
            <pc:sldMk cId="309451927" sldId="342"/>
            <ac:spMk id="138" creationId="{4D2FC4E2-E3BA-4FDC-9B45-4F37586A021E}"/>
          </ac:spMkLst>
        </pc:spChg>
        <pc:spChg chg="mod">
          <ac:chgData name="Bhrugen Patel" userId="f021a6139b3c29b3" providerId="LiveId" clId="{4420366A-0C7E-4C27-AF59-0BD84AAA0A90}" dt="2022-01-23T18:38:29.929" v="334" actId="1076"/>
          <ac:spMkLst>
            <pc:docMk/>
            <pc:sldMk cId="309451927" sldId="342"/>
            <ac:spMk id="139" creationId="{CB998EDE-292F-4CF4-B1EC-96490FFF31F7}"/>
          </ac:spMkLst>
        </pc:spChg>
        <pc:spChg chg="mod">
          <ac:chgData name="Bhrugen Patel" userId="f021a6139b3c29b3" providerId="LiveId" clId="{4420366A-0C7E-4C27-AF59-0BD84AAA0A90}" dt="2022-01-23T18:38:25.076" v="332" actId="14100"/>
          <ac:spMkLst>
            <pc:docMk/>
            <pc:sldMk cId="309451927" sldId="342"/>
            <ac:spMk id="3642" creationId="{00000000-0000-0000-0000-000000000000}"/>
          </ac:spMkLst>
        </pc:spChg>
        <pc:spChg chg="mod">
          <ac:chgData name="Bhrugen Patel" userId="f021a6139b3c29b3" providerId="LiveId" clId="{4420366A-0C7E-4C27-AF59-0BD84AAA0A90}" dt="2022-01-23T18:33:38.634" v="74" actId="1036"/>
          <ac:spMkLst>
            <pc:docMk/>
            <pc:sldMk cId="309451927" sldId="342"/>
            <ac:spMk id="3652" creationId="{00000000-0000-0000-0000-000000000000}"/>
          </ac:spMkLst>
        </pc:spChg>
        <pc:grpChg chg="mod">
          <ac:chgData name="Bhrugen Patel" userId="f021a6139b3c29b3" providerId="LiveId" clId="{4420366A-0C7E-4C27-AF59-0BD84AAA0A90}" dt="2022-01-23T18:33:38.634" v="74" actId="1036"/>
          <ac:grpSpMkLst>
            <pc:docMk/>
            <pc:sldMk cId="309451927" sldId="342"/>
            <ac:grpSpMk id="130" creationId="{7D71B95F-71BC-4024-BFD1-4D7D4DE8E5F6}"/>
          </ac:grpSpMkLst>
        </pc:grpChg>
        <pc:grpChg chg="mod">
          <ac:chgData name="Bhrugen Patel" userId="f021a6139b3c29b3" providerId="LiveId" clId="{4420366A-0C7E-4C27-AF59-0BD84AAA0A90}" dt="2022-01-23T18:38:53.809" v="347" actId="1076"/>
          <ac:grpSpMkLst>
            <pc:docMk/>
            <pc:sldMk cId="309451927" sldId="342"/>
            <ac:grpSpMk id="133" creationId="{081560C9-C318-496C-B5E7-17B0FB106AAC}"/>
          </ac:grpSpMkLst>
        </pc:grpChg>
        <pc:grpChg chg="mod">
          <ac:chgData name="Bhrugen Patel" userId="f021a6139b3c29b3" providerId="LiveId" clId="{4420366A-0C7E-4C27-AF59-0BD84AAA0A90}" dt="2022-01-23T18:33:38.634" v="74" actId="1036"/>
          <ac:grpSpMkLst>
            <pc:docMk/>
            <pc:sldMk cId="309451927" sldId="342"/>
            <ac:grpSpMk id="136" creationId="{59D51A61-1A78-48FF-96E8-2B57A138F3C0}"/>
          </ac:grpSpMkLst>
        </pc:grpChg>
        <pc:grpChg chg="mod">
          <ac:chgData name="Bhrugen Patel" userId="f021a6139b3c29b3" providerId="LiveId" clId="{4420366A-0C7E-4C27-AF59-0BD84AAA0A90}" dt="2022-01-23T18:38:33.033" v="335" actId="1076"/>
          <ac:grpSpMkLst>
            <pc:docMk/>
            <pc:sldMk cId="309451927" sldId="342"/>
            <ac:grpSpMk id="3640" creationId="{00000000-0000-0000-0000-000000000000}"/>
          </ac:grpSpMkLst>
        </pc:grpChg>
        <pc:grpChg chg="mod">
          <ac:chgData name="Bhrugen Patel" userId="f021a6139b3c29b3" providerId="LiveId" clId="{4420366A-0C7E-4C27-AF59-0BD84AAA0A90}" dt="2022-01-23T18:33:38.634" v="74" actId="1036"/>
          <ac:grpSpMkLst>
            <pc:docMk/>
            <pc:sldMk cId="309451927" sldId="342"/>
            <ac:grpSpMk id="3653" creationId="{00000000-0000-0000-0000-000000000000}"/>
          </ac:grpSpMkLst>
        </pc:grpChg>
      </pc:sldChg>
      <pc:sldChg chg="add modTransition">
        <pc:chgData name="Bhrugen Patel" userId="f021a6139b3c29b3" providerId="LiveId" clId="{4420366A-0C7E-4C27-AF59-0BD84AAA0A90}" dt="2022-01-24T07:18:34.901" v="641"/>
        <pc:sldMkLst>
          <pc:docMk/>
          <pc:sldMk cId="674816072" sldId="343"/>
        </pc:sldMkLst>
      </pc:sldChg>
      <pc:sldChg chg="add del">
        <pc:chgData name="Bhrugen Patel" userId="f021a6139b3c29b3" providerId="LiveId" clId="{4420366A-0C7E-4C27-AF59-0BD84AAA0A90}" dt="2022-01-23T18:33:34.808" v="60"/>
        <pc:sldMkLst>
          <pc:docMk/>
          <pc:sldMk cId="779034661" sldId="343"/>
        </pc:sldMkLst>
      </pc:sldChg>
      <pc:sldChg chg="addSp delSp modSp add del mod modTransition modAnim">
        <pc:chgData name="Bhrugen Patel" userId="f021a6139b3c29b3" providerId="LiveId" clId="{4420366A-0C7E-4C27-AF59-0BD84AAA0A90}" dt="2022-01-24T07:33:29.988" v="670" actId="47"/>
        <pc:sldMkLst>
          <pc:docMk/>
          <pc:sldMk cId="4278841126" sldId="344"/>
        </pc:sldMkLst>
        <pc:spChg chg="add mod">
          <ac:chgData name="Bhrugen Patel" userId="f021a6139b3c29b3" providerId="LiveId" clId="{4420366A-0C7E-4C27-AF59-0BD84AAA0A90}" dt="2022-01-24T07:10:44.473" v="571" actId="1076"/>
          <ac:spMkLst>
            <pc:docMk/>
            <pc:sldMk cId="4278841126" sldId="344"/>
            <ac:spMk id="2" creationId="{412810E4-A041-4559-9E95-7C9B4408FD4A}"/>
          </ac:spMkLst>
        </pc:spChg>
        <pc:graphicFrameChg chg="add mod ord">
          <ac:chgData name="Bhrugen Patel" userId="f021a6139b3c29b3" providerId="LiveId" clId="{4420366A-0C7E-4C27-AF59-0BD84AAA0A90}" dt="2022-01-24T07:10:14.449" v="563" actId="167"/>
          <ac:graphicFrameMkLst>
            <pc:docMk/>
            <pc:sldMk cId="4278841126" sldId="344"/>
            <ac:graphicFrameMk id="6" creationId="{2A7E2632-CC12-498E-99A6-EE34280E9E08}"/>
          </ac:graphicFrameMkLst>
        </pc:graphicFrameChg>
        <pc:picChg chg="add del mod">
          <ac:chgData name="Bhrugen Patel" userId="f021a6139b3c29b3" providerId="LiveId" clId="{4420366A-0C7E-4C27-AF59-0BD84AAA0A90}" dt="2022-01-24T07:07:56.318" v="440" actId="478"/>
          <ac:picMkLst>
            <pc:docMk/>
            <pc:sldMk cId="4278841126" sldId="344"/>
            <ac:picMk id="3" creationId="{D054F5D0-DAF7-4EC4-AFBD-E75A273A5351}"/>
          </ac:picMkLst>
        </pc:picChg>
        <pc:picChg chg="add mod">
          <ac:chgData name="Bhrugen Patel" userId="f021a6139b3c29b3" providerId="LiveId" clId="{4420366A-0C7E-4C27-AF59-0BD84AAA0A90}" dt="2022-01-24T07:10:47.053" v="572" actId="1076"/>
          <ac:picMkLst>
            <pc:docMk/>
            <pc:sldMk cId="4278841126" sldId="344"/>
            <ac:picMk id="5" creationId="{877400B8-8582-4624-AA28-057A0D177F67}"/>
          </ac:picMkLst>
        </pc:picChg>
        <pc:picChg chg="del">
          <ac:chgData name="Bhrugen Patel" userId="f021a6139b3c29b3" providerId="LiveId" clId="{4420366A-0C7E-4C27-AF59-0BD84AAA0A90}" dt="2022-01-24T07:07:26.124" v="435" actId="478"/>
          <ac:picMkLst>
            <pc:docMk/>
            <pc:sldMk cId="4278841126" sldId="344"/>
            <ac:picMk id="75" creationId="{0E615B07-A45C-4AAB-8FAB-ADE7DAC55C4A}"/>
          </ac:picMkLst>
        </pc:picChg>
      </pc:sldChg>
      <pc:sldChg chg="addSp delSp modSp add del mod modTransition addAnim delAnim">
        <pc:chgData name="Bhrugen Patel" userId="f021a6139b3c29b3" providerId="LiveId" clId="{4420366A-0C7E-4C27-AF59-0BD84AAA0A90}" dt="2022-01-24T07:39:26.999" v="753" actId="47"/>
        <pc:sldMkLst>
          <pc:docMk/>
          <pc:sldMk cId="3773858992" sldId="345"/>
        </pc:sldMkLst>
        <pc:spChg chg="del">
          <ac:chgData name="Bhrugen Patel" userId="f021a6139b3c29b3" providerId="LiveId" clId="{4420366A-0C7E-4C27-AF59-0BD84AAA0A90}" dt="2022-01-24T07:17:10.916" v="590" actId="478"/>
          <ac:spMkLst>
            <pc:docMk/>
            <pc:sldMk cId="3773858992" sldId="345"/>
            <ac:spMk id="72" creationId="{5F948FB1-84D7-45A8-87C3-CE98398434FE}"/>
          </ac:spMkLst>
        </pc:spChg>
        <pc:spChg chg="mod">
          <ac:chgData name="Bhrugen Patel" userId="f021a6139b3c29b3" providerId="LiveId" clId="{4420366A-0C7E-4C27-AF59-0BD84AAA0A90}" dt="2022-01-24T07:17:31.909" v="614" actId="14100"/>
          <ac:spMkLst>
            <pc:docMk/>
            <pc:sldMk cId="3773858992" sldId="345"/>
            <ac:spMk id="2137" creationId="{00000000-0000-0000-0000-000000000000}"/>
          </ac:spMkLst>
        </pc:spChg>
        <pc:spChg chg="del">
          <ac:chgData name="Bhrugen Patel" userId="f021a6139b3c29b3" providerId="LiveId" clId="{4420366A-0C7E-4C27-AF59-0BD84AAA0A90}" dt="2022-01-24T07:17:29.086" v="613" actId="478"/>
          <ac:spMkLst>
            <pc:docMk/>
            <pc:sldMk cId="3773858992" sldId="345"/>
            <ac:spMk id="2138" creationId="{00000000-0000-0000-0000-000000000000}"/>
          </ac:spMkLst>
        </pc:spChg>
        <pc:spChg chg="mod">
          <ac:chgData name="Bhrugen Patel" userId="f021a6139b3c29b3" providerId="LiveId" clId="{4420366A-0C7E-4C27-AF59-0BD84AAA0A90}" dt="2022-01-24T07:17:39.347" v="624" actId="20577"/>
          <ac:spMkLst>
            <pc:docMk/>
            <pc:sldMk cId="3773858992" sldId="345"/>
            <ac:spMk id="2172" creationId="{00000000-0000-0000-0000-000000000000}"/>
          </ac:spMkLst>
        </pc:spChg>
        <pc:spChg chg="mod">
          <ac:chgData name="Bhrugen Patel" userId="f021a6139b3c29b3" providerId="LiveId" clId="{4420366A-0C7E-4C27-AF59-0BD84AAA0A90}" dt="2022-01-24T07:17:44.949" v="639" actId="20577"/>
          <ac:spMkLst>
            <pc:docMk/>
            <pc:sldMk cId="3773858992" sldId="345"/>
            <ac:spMk id="2173" creationId="{00000000-0000-0000-0000-000000000000}"/>
          </ac:spMkLst>
        </pc:spChg>
        <pc:grpChg chg="del">
          <ac:chgData name="Bhrugen Patel" userId="f021a6139b3c29b3" providerId="LiveId" clId="{4420366A-0C7E-4C27-AF59-0BD84AAA0A90}" dt="2022-01-24T07:17:10.916" v="590" actId="478"/>
          <ac:grpSpMkLst>
            <pc:docMk/>
            <pc:sldMk cId="3773858992" sldId="345"/>
            <ac:grpSpMk id="2106" creationId="{00000000-0000-0000-0000-000000000000}"/>
          </ac:grpSpMkLst>
        </pc:grpChg>
        <pc:grpChg chg="mod">
          <ac:chgData name="Bhrugen Patel" userId="f021a6139b3c29b3" providerId="LiveId" clId="{4420366A-0C7E-4C27-AF59-0BD84AAA0A90}" dt="2022-01-24T07:17:14.067" v="591" actId="1076"/>
          <ac:grpSpMkLst>
            <pc:docMk/>
            <pc:sldMk cId="3773858992" sldId="345"/>
            <ac:grpSpMk id="2123" creationId="{00000000-0000-0000-0000-000000000000}"/>
          </ac:grpSpMkLst>
        </pc:grpChg>
        <pc:grpChg chg="add del">
          <ac:chgData name="Bhrugen Patel" userId="f021a6139b3c29b3" providerId="LiveId" clId="{4420366A-0C7E-4C27-AF59-0BD84AAA0A90}" dt="2022-01-24T07:17:10.916" v="590" actId="478"/>
          <ac:grpSpMkLst>
            <pc:docMk/>
            <pc:sldMk cId="3773858992" sldId="345"/>
            <ac:grpSpMk id="2140" creationId="{00000000-0000-0000-0000-000000000000}"/>
          </ac:grpSpMkLst>
        </pc:grpChg>
        <pc:grpChg chg="add del mod">
          <ac:chgData name="Bhrugen Patel" userId="f021a6139b3c29b3" providerId="LiveId" clId="{4420366A-0C7E-4C27-AF59-0BD84AAA0A90}" dt="2022-01-24T07:17:16.781" v="592" actId="1076"/>
          <ac:grpSpMkLst>
            <pc:docMk/>
            <pc:sldMk cId="3773858992" sldId="345"/>
            <ac:grpSpMk id="2157" creationId="{00000000-0000-0000-0000-000000000000}"/>
          </ac:grpSpMkLst>
        </pc:grpChg>
        <pc:cxnChg chg="mod">
          <ac:chgData name="Bhrugen Patel" userId="f021a6139b3c29b3" providerId="LiveId" clId="{4420366A-0C7E-4C27-AF59-0BD84AAA0A90}" dt="2022-01-24T07:17:14.067" v="591" actId="1076"/>
          <ac:cxnSpMkLst>
            <pc:docMk/>
            <pc:sldMk cId="3773858992" sldId="345"/>
            <ac:cxnSpMk id="2174" creationId="{00000000-0000-0000-0000-000000000000}"/>
          </ac:cxnSpMkLst>
        </pc:cxnChg>
      </pc:sldChg>
      <pc:sldChg chg="addSp delSp modSp add del mod ord modTransition modAnim">
        <pc:chgData name="Bhrugen Patel" userId="f021a6139b3c29b3" providerId="LiveId" clId="{4420366A-0C7E-4C27-AF59-0BD84AAA0A90}" dt="2022-01-24T07:47:03.347" v="756" actId="47"/>
        <pc:sldMkLst>
          <pc:docMk/>
          <pc:sldMk cId="1520160592" sldId="346"/>
        </pc:sldMkLst>
        <pc:spChg chg="mod">
          <ac:chgData name="Bhrugen Patel" userId="f021a6139b3c29b3" providerId="LiveId" clId="{4420366A-0C7E-4C27-AF59-0BD84AAA0A90}" dt="2022-01-24T07:22:37.726" v="648" actId="20577"/>
          <ac:spMkLst>
            <pc:docMk/>
            <pc:sldMk cId="1520160592" sldId="346"/>
            <ac:spMk id="4" creationId="{2C306604-FE12-4E85-8D3E-8DE9C14533E6}"/>
          </ac:spMkLst>
        </pc:spChg>
        <pc:picChg chg="del">
          <ac:chgData name="Bhrugen Patel" userId="f021a6139b3c29b3" providerId="LiveId" clId="{4420366A-0C7E-4C27-AF59-0BD84AAA0A90}" dt="2022-01-24T07:22:40.918" v="649" actId="478"/>
          <ac:picMkLst>
            <pc:docMk/>
            <pc:sldMk cId="1520160592" sldId="346"/>
            <ac:picMk id="8" creationId="{1EF28AA5-679B-44A0-A578-A3E55E2C4DC8}"/>
          </ac:picMkLst>
        </pc:picChg>
        <pc:picChg chg="add del mod">
          <ac:chgData name="Bhrugen Patel" userId="f021a6139b3c29b3" providerId="LiveId" clId="{4420366A-0C7E-4C27-AF59-0BD84AAA0A90}" dt="2022-01-24T07:23:02.227" v="655" actId="478"/>
          <ac:picMkLst>
            <pc:docMk/>
            <pc:sldMk cId="1520160592" sldId="346"/>
            <ac:picMk id="11" creationId="{059EA6A0-57B1-45A0-87B0-4C2823A438FA}"/>
          </ac:picMkLst>
        </pc:picChg>
        <pc:picChg chg="add mod">
          <ac:chgData name="Bhrugen Patel" userId="f021a6139b3c29b3" providerId="LiveId" clId="{4420366A-0C7E-4C27-AF59-0BD84AAA0A90}" dt="2022-01-24T07:23:17.243" v="662" actId="1076"/>
          <ac:picMkLst>
            <pc:docMk/>
            <pc:sldMk cId="1520160592" sldId="346"/>
            <ac:picMk id="13" creationId="{9D169E2A-AE13-47B1-A553-0D58160DEC89}"/>
          </ac:picMkLst>
        </pc:picChg>
        <pc:picChg chg="del">
          <ac:chgData name="Bhrugen Patel" userId="f021a6139b3c29b3" providerId="LiveId" clId="{4420366A-0C7E-4C27-AF59-0BD84AAA0A90}" dt="2022-01-24T07:22:47.645" v="653" actId="478"/>
          <ac:picMkLst>
            <pc:docMk/>
            <pc:sldMk cId="1520160592" sldId="346"/>
            <ac:picMk id="14" creationId="{2DE82779-DE4E-432B-88AF-1CC7A4BEAA3E}"/>
          </ac:picMkLst>
        </pc:picChg>
        <pc:picChg chg="add mod">
          <ac:chgData name="Bhrugen Patel" userId="f021a6139b3c29b3" providerId="LiveId" clId="{4420366A-0C7E-4C27-AF59-0BD84AAA0A90}" dt="2022-01-24T07:23:57.886" v="667" actId="208"/>
          <ac:picMkLst>
            <pc:docMk/>
            <pc:sldMk cId="1520160592" sldId="346"/>
            <ac:picMk id="16" creationId="{AFC8EE78-A354-40D6-8A3F-9E6D27619359}"/>
          </ac:picMkLst>
        </pc:picChg>
        <pc:picChg chg="del">
          <ac:chgData name="Bhrugen Patel" userId="f021a6139b3c29b3" providerId="LiveId" clId="{4420366A-0C7E-4C27-AF59-0BD84AAA0A90}" dt="2022-01-24T07:22:48.185" v="654" actId="478"/>
          <ac:picMkLst>
            <pc:docMk/>
            <pc:sldMk cId="1520160592" sldId="346"/>
            <ac:picMk id="17" creationId="{A72ED739-4AF3-48A9-B364-2915E8151A39}"/>
          </ac:picMkLst>
        </pc:picChg>
      </pc:sldChg>
      <pc:sldChg chg="add del">
        <pc:chgData name="Bhrugen Patel" userId="f021a6139b3c29b3" providerId="LiveId" clId="{4420366A-0C7E-4C27-AF59-0BD84AAA0A90}" dt="2022-01-24T07:35:49.368" v="691" actId="47"/>
        <pc:sldMkLst>
          <pc:docMk/>
          <pc:sldMk cId="3271987231" sldId="347"/>
        </pc:sldMkLst>
      </pc:sldChg>
      <pc:sldChg chg="addSp delSp modSp new del mod">
        <pc:chgData name="Bhrugen Patel" userId="f021a6139b3c29b3" providerId="LiveId" clId="{4420366A-0C7E-4C27-AF59-0BD84AAA0A90}" dt="2022-01-24T07:38:52.046" v="742" actId="47"/>
        <pc:sldMkLst>
          <pc:docMk/>
          <pc:sldMk cId="4027512349" sldId="348"/>
        </pc:sldMkLst>
        <pc:spChg chg="del">
          <ac:chgData name="Bhrugen Patel" userId="f021a6139b3c29b3" providerId="LiveId" clId="{4420366A-0C7E-4C27-AF59-0BD84AAA0A90}" dt="2022-01-24T07:35:47.621" v="689" actId="478"/>
          <ac:spMkLst>
            <pc:docMk/>
            <pc:sldMk cId="4027512349" sldId="348"/>
            <ac:spMk id="2" creationId="{9499717E-7A9A-4CF4-AE3F-BA431EFEEC21}"/>
          </ac:spMkLst>
        </pc:spChg>
        <pc:picChg chg="add del mod">
          <ac:chgData name="Bhrugen Patel" userId="f021a6139b3c29b3" providerId="LiveId" clId="{4420366A-0C7E-4C27-AF59-0BD84AAA0A90}" dt="2022-01-24T07:38:36.892" v="732" actId="478"/>
          <ac:picMkLst>
            <pc:docMk/>
            <pc:sldMk cId="4027512349" sldId="348"/>
            <ac:picMk id="3" creationId="{754AFF0D-7809-4FF1-92B7-5312C9A6DBD3}"/>
          </ac:picMkLst>
        </pc:picChg>
        <pc:picChg chg="add del mod">
          <ac:chgData name="Bhrugen Patel" userId="f021a6139b3c29b3" providerId="LiveId" clId="{4420366A-0C7E-4C27-AF59-0BD84AAA0A90}" dt="2022-01-24T07:36:00.715" v="695" actId="478"/>
          <ac:picMkLst>
            <pc:docMk/>
            <pc:sldMk cId="4027512349" sldId="348"/>
            <ac:picMk id="4" creationId="{09C313AA-6019-4FF3-A5AF-70D7B18AB4D4}"/>
          </ac:picMkLst>
        </pc:picChg>
        <pc:picChg chg="add del mod">
          <ac:chgData name="Bhrugen Patel" userId="f021a6139b3c29b3" providerId="LiveId" clId="{4420366A-0C7E-4C27-AF59-0BD84AAA0A90}" dt="2022-01-24T07:38:36.487" v="731"/>
          <ac:picMkLst>
            <pc:docMk/>
            <pc:sldMk cId="4027512349" sldId="348"/>
            <ac:picMk id="5" creationId="{CBBC062B-D14E-4A0E-9912-A24F1EBA9F64}"/>
          </ac:picMkLst>
        </pc:picChg>
      </pc:sldChg>
      <pc:sldChg chg="addSp delSp modSp add mod modTransition">
        <pc:chgData name="Bhrugen Patel" userId="f021a6139b3c29b3" providerId="LiveId" clId="{4420366A-0C7E-4C27-AF59-0BD84AAA0A90}" dt="2022-01-24T07:49:10.786" v="762"/>
        <pc:sldMkLst>
          <pc:docMk/>
          <pc:sldMk cId="1158766124" sldId="349"/>
        </pc:sldMkLst>
        <pc:picChg chg="del mod">
          <ac:chgData name="Bhrugen Patel" userId="f021a6139b3c29b3" providerId="LiveId" clId="{4420366A-0C7E-4C27-AF59-0BD84AAA0A90}" dt="2022-01-24T07:36:17.995" v="700" actId="478"/>
          <ac:picMkLst>
            <pc:docMk/>
            <pc:sldMk cId="1158766124" sldId="349"/>
            <ac:picMk id="3" creationId="{754AFF0D-7809-4FF1-92B7-5312C9A6DBD3}"/>
          </ac:picMkLst>
        </pc:picChg>
        <pc:picChg chg="mod modCrop">
          <ac:chgData name="Bhrugen Patel" userId="f021a6139b3c29b3" providerId="LiveId" clId="{4420366A-0C7E-4C27-AF59-0BD84AAA0A90}" dt="2022-01-24T07:38:20.602" v="727" actId="732"/>
          <ac:picMkLst>
            <pc:docMk/>
            <pc:sldMk cId="1158766124" sldId="349"/>
            <ac:picMk id="4" creationId="{09C313AA-6019-4FF3-A5AF-70D7B18AB4D4}"/>
          </ac:picMkLst>
        </pc:picChg>
        <pc:picChg chg="add mod modCrop">
          <ac:chgData name="Bhrugen Patel" userId="f021a6139b3c29b3" providerId="LiveId" clId="{4420366A-0C7E-4C27-AF59-0BD84AAA0A90}" dt="2022-01-24T07:38:48.927" v="741" actId="1036"/>
          <ac:picMkLst>
            <pc:docMk/>
            <pc:sldMk cId="1158766124" sldId="349"/>
            <ac:picMk id="5" creationId="{4584D338-EAAE-431D-B266-3BE54E21CFA7}"/>
          </ac:picMkLst>
        </pc:picChg>
      </pc:sldChg>
      <pc:sldChg chg="delSp add mod modTransition">
        <pc:chgData name="Bhrugen Patel" userId="f021a6139b3c29b3" providerId="LiveId" clId="{4420366A-0C7E-4C27-AF59-0BD84AAA0A90}" dt="2022-01-24T07:49:06.090" v="761"/>
        <pc:sldMkLst>
          <pc:docMk/>
          <pc:sldMk cId="3377530669" sldId="350"/>
        </pc:sldMkLst>
        <pc:picChg chg="del">
          <ac:chgData name="Bhrugen Patel" userId="f021a6139b3c29b3" providerId="LiveId" clId="{4420366A-0C7E-4C27-AF59-0BD84AAA0A90}" dt="2022-01-24T07:38:57.232" v="744" actId="478"/>
          <ac:picMkLst>
            <pc:docMk/>
            <pc:sldMk cId="3377530669" sldId="350"/>
            <ac:picMk id="5" creationId="{4584D338-EAAE-431D-B266-3BE54E21CFA7}"/>
          </ac:picMkLst>
        </pc:picChg>
      </pc:sldChg>
    </pc:docChg>
  </pc:docChgLst>
  <pc:docChgLst>
    <pc:chgData name="Ben Spark" userId="f021a6139b3c29b3" providerId="LiveId" clId="{57BA09F4-6A5F-4092-BC9D-59E4C46C8F83}"/>
    <pc:docChg chg="undo custSel modSld">
      <pc:chgData name="Ben Spark" userId="f021a6139b3c29b3" providerId="LiveId" clId="{57BA09F4-6A5F-4092-BC9D-59E4C46C8F83}" dt="2021-01-24T23:59:51.725" v="531" actId="120"/>
      <pc:docMkLst>
        <pc:docMk/>
      </pc:docMkLst>
      <pc:sldChg chg="addSp delSp modSp mod addAnim delAnim modAnim">
        <pc:chgData name="Ben Spark" userId="f021a6139b3c29b3" providerId="LiveId" clId="{57BA09F4-6A5F-4092-BC9D-59E4C46C8F83}" dt="2021-01-24T23:59:51.725" v="531" actId="120"/>
        <pc:sldMkLst>
          <pc:docMk/>
          <pc:sldMk cId="0" sldId="256"/>
        </pc:sldMkLst>
        <pc:spChg chg="add mod">
          <ac:chgData name="Ben Spark" userId="f021a6139b3c29b3" providerId="LiveId" clId="{57BA09F4-6A5F-4092-BC9D-59E4C46C8F83}" dt="2021-01-15T23:23:22.076" v="71" actId="1076"/>
          <ac:spMkLst>
            <pc:docMk/>
            <pc:sldMk cId="0" sldId="256"/>
            <ac:spMk id="2" creationId="{4FB678BE-1480-47C5-85F3-6478DFD0E5F9}"/>
          </ac:spMkLst>
        </pc:spChg>
        <pc:spChg chg="add del">
          <ac:chgData name="Ben Spark" userId="f021a6139b3c29b3" providerId="LiveId" clId="{57BA09F4-6A5F-4092-BC9D-59E4C46C8F83}" dt="2021-01-22T19:24:16.434" v="120" actId="478"/>
          <ac:spMkLst>
            <pc:docMk/>
            <pc:sldMk cId="0" sldId="256"/>
            <ac:spMk id="4" creationId="{DC0382D0-45B2-4618-AF4D-BE163ACFFBB9}"/>
          </ac:spMkLst>
        </pc:spChg>
        <pc:spChg chg="add del mod">
          <ac:chgData name="Ben Spark" userId="f021a6139b3c29b3" providerId="LiveId" clId="{57BA09F4-6A5F-4092-BC9D-59E4C46C8F83}" dt="2021-01-24T23:59:41.330" v="508" actId="478"/>
          <ac:spMkLst>
            <pc:docMk/>
            <pc:sldMk cId="0" sldId="256"/>
            <ac:spMk id="57" creationId="{0F9157B4-CCF9-42FE-A2CF-B8A03DADAB1C}"/>
          </ac:spMkLst>
        </pc:spChg>
        <pc:spChg chg="add del mod ord">
          <ac:chgData name="Ben Spark" userId="f021a6139b3c29b3" providerId="LiveId" clId="{57BA09F4-6A5F-4092-BC9D-59E4C46C8F83}" dt="2021-01-22T19:24:18.999" v="121" actId="478"/>
          <ac:spMkLst>
            <pc:docMk/>
            <pc:sldMk cId="0" sldId="256"/>
            <ac:spMk id="58" creationId="{FD5C1598-5CFF-42B2-92C1-84B129557D6F}"/>
          </ac:spMkLst>
        </pc:spChg>
        <pc:spChg chg="mod">
          <ac:chgData name="Ben Spark" userId="f021a6139b3c29b3" providerId="LiveId" clId="{57BA09F4-6A5F-4092-BC9D-59E4C46C8F83}" dt="2021-01-24T23:59:51.725" v="531" actId="120"/>
          <ac:spMkLst>
            <pc:docMk/>
            <pc:sldMk cId="0" sldId="256"/>
            <ac:spMk id="455" creationId="{00000000-0000-0000-0000-000000000000}"/>
          </ac:spMkLst>
        </pc:spChg>
        <pc:grpChg chg="del">
          <ac:chgData name="Ben Spark" userId="f021a6139b3c29b3" providerId="LiveId" clId="{57BA09F4-6A5F-4092-BC9D-59E4C46C8F83}" dt="2021-01-15T23:19:41.702" v="50" actId="478"/>
          <ac:grpSpMkLst>
            <pc:docMk/>
            <pc:sldMk cId="0" sldId="256"/>
            <ac:grpSpMk id="456" creationId="{00000000-0000-0000-0000-000000000000}"/>
          </ac:grpSpMkLst>
        </pc:grpChg>
        <pc:picChg chg="del">
          <ac:chgData name="Ben Spark" userId="f021a6139b3c29b3" providerId="LiveId" clId="{57BA09F4-6A5F-4092-BC9D-59E4C46C8F83}" dt="2021-01-15T23:19:40.785" v="49" actId="478"/>
          <ac:picMkLst>
            <pc:docMk/>
            <pc:sldMk cId="0" sldId="256"/>
            <ac:picMk id="3" creationId="{66E1FDAC-BB37-425E-82CD-1D8197D5F4B9}"/>
          </ac:picMkLst>
        </pc:picChg>
        <pc:picChg chg="del mod">
          <ac:chgData name="Ben Spark" userId="f021a6139b3c29b3" providerId="LiveId" clId="{57BA09F4-6A5F-4092-BC9D-59E4C46C8F83}" dt="2021-01-24T23:59:38.993" v="507" actId="478"/>
          <ac:picMkLst>
            <pc:docMk/>
            <pc:sldMk cId="0" sldId="256"/>
            <ac:picMk id="56" creationId="{310CA3B0-5C06-4C7A-9BE0-B44493C91383}"/>
          </ac:picMkLst>
        </pc:picChg>
      </pc:sldChg>
      <pc:sldChg chg="addSp delSp modSp mod delAnim modAnim">
        <pc:chgData name="Ben Spark" userId="f021a6139b3c29b3" providerId="LiveId" clId="{57BA09F4-6A5F-4092-BC9D-59E4C46C8F83}" dt="2021-01-22T23:41:24.939" v="480" actId="20577"/>
        <pc:sldMkLst>
          <pc:docMk/>
          <pc:sldMk cId="0" sldId="279"/>
        </pc:sldMkLst>
        <pc:spChg chg="add del mod">
          <ac:chgData name="Ben Spark" userId="f021a6139b3c29b3" providerId="LiveId" clId="{57BA09F4-6A5F-4092-BC9D-59E4C46C8F83}" dt="2021-01-22T23:39:30.489" v="446" actId="478"/>
          <ac:spMkLst>
            <pc:docMk/>
            <pc:sldMk cId="0" sldId="279"/>
            <ac:spMk id="3" creationId="{56C5642F-E648-4602-95F4-A8FF2BB9EE75}"/>
          </ac:spMkLst>
        </pc:spChg>
        <pc:spChg chg="add mod">
          <ac:chgData name="Ben Spark" userId="f021a6139b3c29b3" providerId="LiveId" clId="{57BA09F4-6A5F-4092-BC9D-59E4C46C8F83}" dt="2021-01-22T23:41:24.939" v="480" actId="20577"/>
          <ac:spMkLst>
            <pc:docMk/>
            <pc:sldMk cId="0" sldId="279"/>
            <ac:spMk id="74" creationId="{04D013E2-16C8-416D-B470-9877E5DF5010}"/>
          </ac:spMkLst>
        </pc:spChg>
        <pc:spChg chg="add mod">
          <ac:chgData name="Ben Spark" userId="f021a6139b3c29b3" providerId="LiveId" clId="{57BA09F4-6A5F-4092-BC9D-59E4C46C8F83}" dt="2021-01-22T23:40:27.677" v="461" actId="207"/>
          <ac:spMkLst>
            <pc:docMk/>
            <pc:sldMk cId="0" sldId="279"/>
            <ac:spMk id="75" creationId="{89080034-9B7A-4C75-AFAA-C22D2D34D72F}"/>
          </ac:spMkLst>
        </pc:spChg>
        <pc:spChg chg="del mod">
          <ac:chgData name="Ben Spark" userId="f021a6139b3c29b3" providerId="LiveId" clId="{57BA09F4-6A5F-4092-BC9D-59E4C46C8F83}" dt="2021-01-22T23:39:28.225" v="445" actId="478"/>
          <ac:spMkLst>
            <pc:docMk/>
            <pc:sldMk cId="0" sldId="279"/>
            <ac:spMk id="2105" creationId="{00000000-0000-0000-0000-000000000000}"/>
          </ac:spMkLst>
        </pc:spChg>
        <pc:grpChg chg="del">
          <ac:chgData name="Ben Spark" userId="f021a6139b3c29b3" providerId="LiveId" clId="{57BA09F4-6A5F-4092-BC9D-59E4C46C8F83}" dt="2021-01-22T23:39:30.489" v="446" actId="478"/>
          <ac:grpSpMkLst>
            <pc:docMk/>
            <pc:sldMk cId="0" sldId="279"/>
            <ac:grpSpMk id="2106" creationId="{00000000-0000-0000-0000-000000000000}"/>
          </ac:grpSpMkLst>
        </pc:grpChg>
        <pc:grpChg chg="del">
          <ac:chgData name="Ben Spark" userId="f021a6139b3c29b3" providerId="LiveId" clId="{57BA09F4-6A5F-4092-BC9D-59E4C46C8F83}" dt="2021-01-22T23:39:30.489" v="446" actId="478"/>
          <ac:grpSpMkLst>
            <pc:docMk/>
            <pc:sldMk cId="0" sldId="279"/>
            <ac:grpSpMk id="2123" creationId="{00000000-0000-0000-0000-000000000000}"/>
          </ac:grpSpMkLst>
        </pc:grpChg>
        <pc:grpChg chg="del">
          <ac:chgData name="Ben Spark" userId="f021a6139b3c29b3" providerId="LiveId" clId="{57BA09F4-6A5F-4092-BC9D-59E4C46C8F83}" dt="2021-01-22T23:39:30.489" v="446" actId="478"/>
          <ac:grpSpMkLst>
            <pc:docMk/>
            <pc:sldMk cId="0" sldId="279"/>
            <ac:grpSpMk id="2140" creationId="{00000000-0000-0000-0000-000000000000}"/>
          </ac:grpSpMkLst>
        </pc:grpChg>
        <pc:grpChg chg="del">
          <ac:chgData name="Ben Spark" userId="f021a6139b3c29b3" providerId="LiveId" clId="{57BA09F4-6A5F-4092-BC9D-59E4C46C8F83}" dt="2021-01-22T23:39:30.489" v="446" actId="478"/>
          <ac:grpSpMkLst>
            <pc:docMk/>
            <pc:sldMk cId="0" sldId="279"/>
            <ac:grpSpMk id="2157" creationId="{00000000-0000-0000-0000-000000000000}"/>
          </ac:grpSpMkLst>
        </pc:grpChg>
        <pc:cxnChg chg="del">
          <ac:chgData name="Ben Spark" userId="f021a6139b3c29b3" providerId="LiveId" clId="{57BA09F4-6A5F-4092-BC9D-59E4C46C8F83}" dt="2021-01-22T23:39:30.489" v="446" actId="478"/>
          <ac:cxnSpMkLst>
            <pc:docMk/>
            <pc:sldMk cId="0" sldId="279"/>
            <ac:cxnSpMk id="2174" creationId="{00000000-0000-0000-0000-000000000000}"/>
          </ac:cxnSpMkLst>
        </pc:cxnChg>
      </pc:sldChg>
      <pc:sldChg chg="addSp delSp modSp mod">
        <pc:chgData name="Ben Spark" userId="f021a6139b3c29b3" providerId="LiveId" clId="{57BA09F4-6A5F-4092-BC9D-59E4C46C8F83}" dt="2021-01-22T23:38:40.448" v="443" actId="1076"/>
        <pc:sldMkLst>
          <pc:docMk/>
          <pc:sldMk cId="1847168582" sldId="312"/>
        </pc:sldMkLst>
        <pc:spChg chg="add mod">
          <ac:chgData name="Ben Spark" userId="f021a6139b3c29b3" providerId="LiveId" clId="{57BA09F4-6A5F-4092-BC9D-59E4C46C8F83}" dt="2021-01-22T23:38:40.448" v="443" actId="1076"/>
          <ac:spMkLst>
            <pc:docMk/>
            <pc:sldMk cId="1847168582" sldId="312"/>
            <ac:spMk id="2" creationId="{28D5B47A-56B3-468E-9B2B-A66B7A3B1527}"/>
          </ac:spMkLst>
        </pc:spChg>
        <pc:spChg chg="del">
          <ac:chgData name="Ben Spark" userId="f021a6139b3c29b3" providerId="LiveId" clId="{57BA09F4-6A5F-4092-BC9D-59E4C46C8F83}" dt="2021-01-22T23:36:05.728" v="169" actId="478"/>
          <ac:spMkLst>
            <pc:docMk/>
            <pc:sldMk cId="1847168582" sldId="312"/>
            <ac:spMk id="21" creationId="{F044BE33-D738-4C8E-AFB2-FDD60A7B59A9}"/>
          </ac:spMkLst>
        </pc:spChg>
        <pc:spChg chg="mod">
          <ac:chgData name="Ben Spark" userId="f021a6139b3c29b3" providerId="LiveId" clId="{57BA09F4-6A5F-4092-BC9D-59E4C46C8F83}" dt="2021-01-22T23:36:00.453" v="167" actId="404"/>
          <ac:spMkLst>
            <pc:docMk/>
            <pc:sldMk cId="1847168582" sldId="312"/>
            <ac:spMk id="519" creationId="{00000000-0000-0000-0000-000000000000}"/>
          </ac:spMkLst>
        </pc:spChg>
        <pc:picChg chg="del">
          <ac:chgData name="Ben Spark" userId="f021a6139b3c29b3" providerId="LiveId" clId="{57BA09F4-6A5F-4092-BC9D-59E4C46C8F83}" dt="2021-01-22T23:36:03.275" v="168" actId="478"/>
          <ac:picMkLst>
            <pc:docMk/>
            <pc:sldMk cId="1847168582" sldId="312"/>
            <ac:picMk id="6" creationId="{E6466E51-08B7-41A1-8B2F-2D4979444A47}"/>
          </ac:picMkLst>
        </pc:picChg>
      </pc:sldChg>
      <pc:sldChg chg="modSp mod">
        <pc:chgData name="Ben Spark" userId="f021a6139b3c29b3" providerId="LiveId" clId="{57BA09F4-6A5F-4092-BC9D-59E4C46C8F83}" dt="2021-01-22T23:35:46.479" v="146" actId="1076"/>
        <pc:sldMkLst>
          <pc:docMk/>
          <pc:sldMk cId="100060986" sldId="335"/>
        </pc:sldMkLst>
        <pc:spChg chg="mod">
          <ac:chgData name="Ben Spark" userId="f021a6139b3c29b3" providerId="LiveId" clId="{57BA09F4-6A5F-4092-BC9D-59E4C46C8F83}" dt="2021-01-22T23:35:46.479" v="146" actId="1076"/>
          <ac:spMkLst>
            <pc:docMk/>
            <pc:sldMk cId="100060986" sldId="335"/>
            <ac:spMk id="519" creationId="{00000000-0000-0000-0000-000000000000}"/>
          </ac:spMkLst>
        </pc:spChg>
      </pc:sldChg>
    </pc:docChg>
  </pc:docChgLst>
  <pc:docChgLst>
    <pc:chgData name="Ben Spark" userId="f021a6139b3c29b3" providerId="LiveId" clId="{754E0AFF-D28A-4FB0-9A83-09ABE0539656}"/>
    <pc:docChg chg="undo custSel addSld delSld modSld sldOrd">
      <pc:chgData name="Ben Spark" userId="f021a6139b3c29b3" providerId="LiveId" clId="{754E0AFF-D28A-4FB0-9A83-09ABE0539656}" dt="2020-12-19T03:56:59.608" v="3031"/>
      <pc:docMkLst>
        <pc:docMk/>
      </pc:docMkLst>
      <pc:sldChg chg="addSp modSp modAnim">
        <pc:chgData name="Ben Spark" userId="f021a6139b3c29b3" providerId="LiveId" clId="{754E0AFF-D28A-4FB0-9A83-09ABE0539656}" dt="2020-12-19T03:15:44.612" v="2793"/>
        <pc:sldMkLst>
          <pc:docMk/>
          <pc:sldMk cId="0" sldId="256"/>
        </pc:sldMkLst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62" creationId="{C27140CC-C28D-4CCA-9AE9-A64C3739A9EB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63" creationId="{8D439C26-48CD-44EA-B699-F7353EF8B44F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64" creationId="{386D7F1F-AE2F-4C5E-A033-3C11BE3D23C0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65" creationId="{06797D3D-8517-43D1-8F55-25DFA1423A3F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66" creationId="{CDF96474-9F6C-4BD8-BAD9-6196C093D44A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67" creationId="{FDC1F4CA-D879-4426-BE2B-4DC07612902D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68" creationId="{43623B65-96B1-4B7F-8F60-84C5830B83A5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69" creationId="{A38A1187-AB12-4C27-886B-2BF6D76889BF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70" creationId="{BFEB711A-197E-4F21-9DF5-17D1F6F92C6A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71" creationId="{9EF6C9A4-CF9D-4CA5-A55E-9AB9720BC52A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72" creationId="{9755985E-56AA-4B5E-A20A-031AD429C9BC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73" creationId="{C6D2A6E5-8834-4333-8D97-25CC509FC958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74" creationId="{D4F56B24-8268-4BDE-AF70-86DA9425CCAC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75" creationId="{A29A2ED3-B122-4F4D-98F2-19A8B62A7752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76" creationId="{5058CF99-AF1B-4F84-B8DF-4199366AD0D1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77" creationId="{2BA2F8E7-1C5A-424E-B579-63574C341934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78" creationId="{9E9D3E6A-588F-44A6-80A8-F956DC9234CB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79" creationId="{5AE2118A-CB8C-494B-987C-22620E15E187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80" creationId="{89FB6ED3-C7B2-44C5-BF38-735328ABFADD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81" creationId="{D68170DB-BD70-4996-AAD9-92A9FDB9B647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82" creationId="{21C7AAC8-E6C3-4078-97C1-DCEF05D22F42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83" creationId="{CACB7680-0FBA-41E0-BF35-71B81A87E2DA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84" creationId="{513B8DA1-BB6C-4DEC-8799-8BF72A89F74E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85" creationId="{4A82D537-2EBE-4933-8A40-8032B18511F6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86" creationId="{9E3C2284-E489-43C7-B86B-BD0490A5057E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87" creationId="{F8B4F4C8-34EB-43BE-B394-F2581A6F8C10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88" creationId="{EC71A37E-C5FA-4624-9DDF-7869EE6566B0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89" creationId="{10A8CEB2-DAB2-4DAD-922B-6D36EA46DCA3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90" creationId="{497D8118-14F1-4E08-A887-7C77EAF1DDFE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91" creationId="{984A8DE6-EB2F-43F0-B639-0FAE3D8A6412}"/>
          </ac:spMkLst>
        </pc:spChg>
        <pc:spChg chg="mod">
          <ac:chgData name="Ben Spark" userId="f021a6139b3c29b3" providerId="LiveId" clId="{754E0AFF-D28A-4FB0-9A83-09ABE0539656}" dt="2020-12-19T03:15:34.996" v="2790" actId="571"/>
          <ac:spMkLst>
            <pc:docMk/>
            <pc:sldMk cId="0" sldId="256"/>
            <ac:spMk id="92" creationId="{63035AD2-34A7-44E8-ACA7-B89C6726899E}"/>
          </ac:spMkLst>
        </pc:spChg>
        <pc:grpChg chg="add mod">
          <ac:chgData name="Ben Spark" userId="f021a6139b3c29b3" providerId="LiveId" clId="{754E0AFF-D28A-4FB0-9A83-09ABE0539656}" dt="2020-12-19T03:15:34.996" v="2790" actId="571"/>
          <ac:grpSpMkLst>
            <pc:docMk/>
            <pc:sldMk cId="0" sldId="256"/>
            <ac:grpSpMk id="61" creationId="{4608D10B-081B-4E7D-ACEA-627FEFFD7AF7}"/>
          </ac:grpSpMkLst>
        </pc:grpChg>
        <pc:picChg chg="add mod">
          <ac:chgData name="Ben Spark" userId="f021a6139b3c29b3" providerId="LiveId" clId="{754E0AFF-D28A-4FB0-9A83-09ABE0539656}" dt="2020-12-19T03:15:34.996" v="2790" actId="571"/>
          <ac:picMkLst>
            <pc:docMk/>
            <pc:sldMk cId="0" sldId="256"/>
            <ac:picMk id="93" creationId="{A1CA3245-75A2-4E10-9EDA-DD0D3D51425A}"/>
          </ac:picMkLst>
        </pc:picChg>
      </pc:sldChg>
      <pc:sldChg chg="addSp delSp modSp del mod delAnim modAnim">
        <pc:chgData name="Ben Spark" userId="f021a6139b3c29b3" providerId="LiveId" clId="{754E0AFF-D28A-4FB0-9A83-09ABE0539656}" dt="2020-12-19T03:18:35.118" v="2815" actId="47"/>
        <pc:sldMkLst>
          <pc:docMk/>
          <pc:sldMk cId="0" sldId="258"/>
        </pc:sldMkLst>
        <pc:spChg chg="add del mod">
          <ac:chgData name="Ben Spark" userId="f021a6139b3c29b3" providerId="LiveId" clId="{754E0AFF-D28A-4FB0-9A83-09ABE0539656}" dt="2020-12-19T02:54:42.881" v="2481" actId="478"/>
          <ac:spMkLst>
            <pc:docMk/>
            <pc:sldMk cId="0" sldId="258"/>
            <ac:spMk id="5" creationId="{371280C6-602A-4090-A6E2-8A2D40EDCFDF}"/>
          </ac:spMkLst>
        </pc:spChg>
        <pc:spChg chg="add del mod">
          <ac:chgData name="Ben Spark" userId="f021a6139b3c29b3" providerId="LiveId" clId="{754E0AFF-D28A-4FB0-9A83-09ABE0539656}" dt="2020-12-19T02:54:44.951" v="2482" actId="478"/>
          <ac:spMkLst>
            <pc:docMk/>
            <pc:sldMk cId="0" sldId="258"/>
            <ac:spMk id="7" creationId="{266C4FBE-6EFB-4577-990D-243B98F7395E}"/>
          </ac:spMkLst>
        </pc:spChg>
        <pc:spChg chg="add del mod">
          <ac:chgData name="Ben Spark" userId="f021a6139b3c29b3" providerId="LiveId" clId="{754E0AFF-D28A-4FB0-9A83-09ABE0539656}" dt="2020-12-19T03:17:59.874" v="2805" actId="478"/>
          <ac:spMkLst>
            <pc:docMk/>
            <pc:sldMk cId="0" sldId="258"/>
            <ac:spMk id="11" creationId="{42B8CABF-B7B1-4828-A35A-39A1301763C6}"/>
          </ac:spMkLst>
        </pc:spChg>
        <pc:spChg chg="add del mod">
          <ac:chgData name="Ben Spark" userId="f021a6139b3c29b3" providerId="LiveId" clId="{754E0AFF-D28A-4FB0-9A83-09ABE0539656}" dt="2020-12-19T02:54:41.207" v="2480" actId="478"/>
          <ac:spMkLst>
            <pc:docMk/>
            <pc:sldMk cId="0" sldId="258"/>
            <ac:spMk id="16" creationId="{BCB26BAF-8E06-42D0-93BD-9032F58F7569}"/>
          </ac:spMkLst>
        </pc:spChg>
        <pc:spChg chg="mod">
          <ac:chgData name="Ben Spark" userId="f021a6139b3c29b3" providerId="LiveId" clId="{754E0AFF-D28A-4FB0-9A83-09ABE0539656}" dt="2020-12-09T19:56:56.471" v="573"/>
          <ac:spMkLst>
            <pc:docMk/>
            <pc:sldMk cId="0" sldId="258"/>
            <ac:spMk id="18" creationId="{6FD9FA64-993D-4829-8E9F-D6A329B907AC}"/>
          </ac:spMkLst>
        </pc:spChg>
        <pc:spChg chg="mod">
          <ac:chgData name="Ben Spark" userId="f021a6139b3c29b3" providerId="LiveId" clId="{754E0AFF-D28A-4FB0-9A83-09ABE0539656}" dt="2020-12-09T19:56:56.471" v="573"/>
          <ac:spMkLst>
            <pc:docMk/>
            <pc:sldMk cId="0" sldId="258"/>
            <ac:spMk id="20" creationId="{56AE01C4-D4F4-4A56-983E-3C81EE3B32D6}"/>
          </ac:spMkLst>
        </pc:spChg>
        <pc:spChg chg="mod">
          <ac:chgData name="Ben Spark" userId="f021a6139b3c29b3" providerId="LiveId" clId="{754E0AFF-D28A-4FB0-9A83-09ABE0539656}" dt="2020-12-09T19:56:56.471" v="573"/>
          <ac:spMkLst>
            <pc:docMk/>
            <pc:sldMk cId="0" sldId="258"/>
            <ac:spMk id="21" creationId="{73D1181A-F402-40FF-B9E6-AC5F497987F8}"/>
          </ac:spMkLst>
        </pc:spChg>
        <pc:spChg chg="mod">
          <ac:chgData name="Ben Spark" userId="f021a6139b3c29b3" providerId="LiveId" clId="{754E0AFF-D28A-4FB0-9A83-09ABE0539656}" dt="2020-12-09T19:56:56.471" v="573"/>
          <ac:spMkLst>
            <pc:docMk/>
            <pc:sldMk cId="0" sldId="258"/>
            <ac:spMk id="22" creationId="{50261214-46F7-4212-A094-D6CA9A77CE6B}"/>
          </ac:spMkLst>
        </pc:spChg>
        <pc:spChg chg="add del mod">
          <ac:chgData name="Ben Spark" userId="f021a6139b3c29b3" providerId="LiveId" clId="{754E0AFF-D28A-4FB0-9A83-09ABE0539656}" dt="2020-12-09T19:57:19.661" v="577" actId="478"/>
          <ac:spMkLst>
            <pc:docMk/>
            <pc:sldMk cId="0" sldId="258"/>
            <ac:spMk id="23" creationId="{104A807D-3E41-411C-9B11-89258E026F50}"/>
          </ac:spMkLst>
        </pc:spChg>
        <pc:spChg chg="del">
          <ac:chgData name="Ben Spark" userId="f021a6139b3c29b3" providerId="LiveId" clId="{754E0AFF-D28A-4FB0-9A83-09ABE0539656}" dt="2020-12-19T02:54:41.207" v="2480" actId="478"/>
          <ac:spMkLst>
            <pc:docMk/>
            <pc:sldMk cId="0" sldId="258"/>
            <ac:spMk id="518" creationId="{00000000-0000-0000-0000-000000000000}"/>
          </ac:spMkLst>
        </pc:spChg>
        <pc:spChg chg="del">
          <ac:chgData name="Ben Spark" userId="f021a6139b3c29b3" providerId="LiveId" clId="{754E0AFF-D28A-4FB0-9A83-09ABE0539656}" dt="2020-12-19T03:17:56.255" v="2804" actId="478"/>
          <ac:spMkLst>
            <pc:docMk/>
            <pc:sldMk cId="0" sldId="258"/>
            <ac:spMk id="519" creationId="{00000000-0000-0000-0000-000000000000}"/>
          </ac:spMkLst>
        </pc:spChg>
        <pc:spChg chg="del">
          <ac:chgData name="Ben Spark" userId="f021a6139b3c29b3" providerId="LiveId" clId="{754E0AFF-D28A-4FB0-9A83-09ABE0539656}" dt="2020-12-19T02:54:41.207" v="2480" actId="478"/>
          <ac:spMkLst>
            <pc:docMk/>
            <pc:sldMk cId="0" sldId="258"/>
            <ac:spMk id="520" creationId="{00000000-0000-0000-0000-000000000000}"/>
          </ac:spMkLst>
        </pc:spChg>
        <pc:grpChg chg="add del mod">
          <ac:chgData name="Ben Spark" userId="f021a6139b3c29b3" providerId="LiveId" clId="{754E0AFF-D28A-4FB0-9A83-09ABE0539656}" dt="2020-12-09T19:57:20.842" v="578" actId="478"/>
          <ac:grpSpMkLst>
            <pc:docMk/>
            <pc:sldMk cId="0" sldId="258"/>
            <ac:grpSpMk id="17" creationId="{2C806BD8-8403-45B3-B573-2BB9E86ABF87}"/>
          </ac:grpSpMkLst>
        </pc:grpChg>
        <pc:grpChg chg="mod">
          <ac:chgData name="Ben Spark" userId="f021a6139b3c29b3" providerId="LiveId" clId="{754E0AFF-D28A-4FB0-9A83-09ABE0539656}" dt="2020-12-09T19:56:56.471" v="573"/>
          <ac:grpSpMkLst>
            <pc:docMk/>
            <pc:sldMk cId="0" sldId="258"/>
            <ac:grpSpMk id="19" creationId="{CA32DCB9-B502-4EF0-81F0-174CF2634CAA}"/>
          </ac:grpSpMkLst>
        </pc:grpChg>
        <pc:grpChg chg="del">
          <ac:chgData name="Ben Spark" userId="f021a6139b3c29b3" providerId="LiveId" clId="{754E0AFF-D28A-4FB0-9A83-09ABE0539656}" dt="2020-12-19T02:54:41.207" v="2480" actId="478"/>
          <ac:grpSpMkLst>
            <pc:docMk/>
            <pc:sldMk cId="0" sldId="258"/>
            <ac:grpSpMk id="521" creationId="{00000000-0000-0000-0000-000000000000}"/>
          </ac:grpSpMkLst>
        </pc:grpChg>
        <pc:grpChg chg="del">
          <ac:chgData name="Ben Spark" userId="f021a6139b3c29b3" providerId="LiveId" clId="{754E0AFF-D28A-4FB0-9A83-09ABE0539656}" dt="2020-12-19T02:54:41.207" v="2480" actId="478"/>
          <ac:grpSpMkLst>
            <pc:docMk/>
            <pc:sldMk cId="0" sldId="258"/>
            <ac:grpSpMk id="524" creationId="{00000000-0000-0000-0000-000000000000}"/>
          </ac:grpSpMkLst>
        </pc:grpChg>
        <pc:picChg chg="add del mod modCrop">
          <ac:chgData name="Ben Spark" userId="f021a6139b3c29b3" providerId="LiveId" clId="{754E0AFF-D28A-4FB0-9A83-09ABE0539656}" dt="2020-12-19T03:17:29.142" v="2795" actId="478"/>
          <ac:picMkLst>
            <pc:docMk/>
            <pc:sldMk cId="0" sldId="258"/>
            <ac:picMk id="3" creationId="{55F2101D-7705-4361-8930-C6CAD21F9384}"/>
          </ac:picMkLst>
        </pc:picChg>
        <pc:picChg chg="add mod">
          <ac:chgData name="Ben Spark" userId="f021a6139b3c29b3" providerId="LiveId" clId="{754E0AFF-D28A-4FB0-9A83-09ABE0539656}" dt="2020-12-19T03:18:04.513" v="2807" actId="1076"/>
          <ac:picMkLst>
            <pc:docMk/>
            <pc:sldMk cId="0" sldId="258"/>
            <ac:picMk id="9" creationId="{5229A8EF-9846-49A9-AAEA-1E305267CC24}"/>
          </ac:picMkLst>
        </pc:picChg>
        <pc:picChg chg="add mod">
          <ac:chgData name="Ben Spark" userId="f021a6139b3c29b3" providerId="LiveId" clId="{754E0AFF-D28A-4FB0-9A83-09ABE0539656}" dt="2020-12-19T03:18:06.208" v="2808" actId="1076"/>
          <ac:picMkLst>
            <pc:docMk/>
            <pc:sldMk cId="0" sldId="258"/>
            <ac:picMk id="23" creationId="{6D3816CD-CBB6-4AD8-82D6-9AB4CE6CE688}"/>
          </ac:picMkLst>
        </pc:picChg>
      </pc:sldChg>
      <pc:sldChg chg="addSp modSp mod modAnim">
        <pc:chgData name="Ben Spark" userId="f021a6139b3c29b3" providerId="LiveId" clId="{754E0AFF-D28A-4FB0-9A83-09ABE0539656}" dt="2020-12-09T19:16:24.853" v="183" actId="208"/>
        <pc:sldMkLst>
          <pc:docMk/>
          <pc:sldMk cId="0" sldId="261"/>
        </pc:sldMkLst>
        <pc:spChg chg="mod">
          <ac:chgData name="Ben Spark" userId="f021a6139b3c29b3" providerId="LiveId" clId="{754E0AFF-D28A-4FB0-9A83-09ABE0539656}" dt="2020-12-09T19:09:54.462" v="175" actId="403"/>
          <ac:spMkLst>
            <pc:docMk/>
            <pc:sldMk cId="0" sldId="261"/>
            <ac:spMk id="558" creationId="{00000000-0000-0000-0000-000000000000}"/>
          </ac:spMkLst>
        </pc:spChg>
        <pc:spChg chg="mod">
          <ac:chgData name="Ben Spark" userId="f021a6139b3c29b3" providerId="LiveId" clId="{754E0AFF-D28A-4FB0-9A83-09ABE0539656}" dt="2020-12-09T19:10:05.216" v="177" actId="1076"/>
          <ac:spMkLst>
            <pc:docMk/>
            <pc:sldMk cId="0" sldId="261"/>
            <ac:spMk id="559" creationId="{00000000-0000-0000-0000-000000000000}"/>
          </ac:spMkLst>
        </pc:spChg>
        <pc:picChg chg="add mod">
          <ac:chgData name="Ben Spark" userId="f021a6139b3c29b3" providerId="LiveId" clId="{754E0AFF-D28A-4FB0-9A83-09ABE0539656}" dt="2020-12-09T19:16:24.853" v="183" actId="208"/>
          <ac:picMkLst>
            <pc:docMk/>
            <pc:sldMk cId="0" sldId="261"/>
            <ac:picMk id="2" creationId="{3A4485F3-D585-4637-AD98-CBFD37E3FF31}"/>
          </ac:picMkLst>
        </pc:picChg>
      </pc:sldChg>
      <pc:sldChg chg="addSp delSp modSp mod modAnim modNotes">
        <pc:chgData name="Ben Spark" userId="f021a6139b3c29b3" providerId="LiveId" clId="{754E0AFF-D28A-4FB0-9A83-09ABE0539656}" dt="2020-12-16T04:00:48.009" v="2349"/>
        <pc:sldMkLst>
          <pc:docMk/>
          <pc:sldMk cId="0" sldId="267"/>
        </pc:sldMkLst>
        <pc:spChg chg="add del mod">
          <ac:chgData name="Ben Spark" userId="f021a6139b3c29b3" providerId="LiveId" clId="{754E0AFF-D28A-4FB0-9A83-09ABE0539656}" dt="2020-12-16T03:44:10.510" v="1809" actId="478"/>
          <ac:spMkLst>
            <pc:docMk/>
            <pc:sldMk cId="0" sldId="267"/>
            <ac:spMk id="3" creationId="{F5923409-C1E4-4739-830D-E10F6591CC55}"/>
          </ac:spMkLst>
        </pc:spChg>
        <pc:spChg chg="add mod">
          <ac:chgData name="Ben Spark" userId="f021a6139b3c29b3" providerId="LiveId" clId="{754E0AFF-D28A-4FB0-9A83-09ABE0539656}" dt="2020-12-16T03:46:46.832" v="1834" actId="122"/>
          <ac:spMkLst>
            <pc:docMk/>
            <pc:sldMk cId="0" sldId="267"/>
            <ac:spMk id="4" creationId="{D25F9666-DAAE-49C4-8F26-8F0ECCC765FC}"/>
          </ac:spMkLst>
        </pc:spChg>
        <pc:spChg chg="del">
          <ac:chgData name="Ben Spark" userId="f021a6139b3c29b3" providerId="LiveId" clId="{754E0AFF-D28A-4FB0-9A83-09ABE0539656}" dt="2020-12-16T03:44:09.612" v="1808" actId="478"/>
          <ac:spMkLst>
            <pc:docMk/>
            <pc:sldMk cId="0" sldId="267"/>
            <ac:spMk id="681" creationId="{00000000-0000-0000-0000-000000000000}"/>
          </ac:spMkLst>
        </pc:spChg>
        <pc:spChg chg="mod">
          <ac:chgData name="Ben Spark" userId="f021a6139b3c29b3" providerId="LiveId" clId="{754E0AFF-D28A-4FB0-9A83-09ABE0539656}" dt="2020-12-16T03:54:12.839" v="1943" actId="403"/>
          <ac:spMkLst>
            <pc:docMk/>
            <pc:sldMk cId="0" sldId="267"/>
            <ac:spMk id="682" creationId="{00000000-0000-0000-0000-000000000000}"/>
          </ac:spMkLst>
        </pc:spChg>
      </pc:sldChg>
      <pc:sldChg chg="addSp delSp modSp mod">
        <pc:chgData name="Ben Spark" userId="f021a6139b3c29b3" providerId="LiveId" clId="{754E0AFF-D28A-4FB0-9A83-09ABE0539656}" dt="2020-12-16T17:29:20.696" v="2468" actId="1035"/>
        <pc:sldMkLst>
          <pc:docMk/>
          <pc:sldMk cId="0" sldId="273"/>
        </pc:sldMkLst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2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2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2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26" creationId="{00000000-0000-0000-0000-000000000000}"/>
          </ac:spMkLst>
        </pc:spChg>
        <pc:spChg chg="mod">
          <ac:chgData name="Ben Spark" userId="f021a6139b3c29b3" providerId="LiveId" clId="{754E0AFF-D28A-4FB0-9A83-09ABE0539656}" dt="2020-12-16T17:18:44.033" v="2450" actId="20577"/>
          <ac:spMkLst>
            <pc:docMk/>
            <pc:sldMk cId="0" sldId="273"/>
            <ac:spMk id="92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2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2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3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3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3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3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3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3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3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3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3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3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4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4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4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4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4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4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4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4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4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4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5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5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5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5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5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5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5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5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5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5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6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6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6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6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6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6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6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6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6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6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7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7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7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7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7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7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7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7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7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7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8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8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8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8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8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8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8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8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8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8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9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9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9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9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9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9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9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9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9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99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0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0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0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0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0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0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0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0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0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0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1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1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1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1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1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1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1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1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1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1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2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2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2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2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2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2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2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2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2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2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3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3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3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3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3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3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3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3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3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3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4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4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4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4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4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4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4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4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4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4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5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5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5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5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5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5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5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5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5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5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6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6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6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6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6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6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6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6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6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6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7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7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7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7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7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7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7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7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7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7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8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8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8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8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8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8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8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8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8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8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9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9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9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9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9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9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9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9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9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09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0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0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0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0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0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0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0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0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0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0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1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1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1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1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1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1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1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1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1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1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2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2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2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2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2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2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2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2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2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2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3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3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3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3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3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3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3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3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3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3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4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4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4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4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4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4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4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4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4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4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5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5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5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5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5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5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5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5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5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5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6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6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6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6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6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6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6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6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6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6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7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7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7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7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7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7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7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7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7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7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8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8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8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8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8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8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8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8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8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8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9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9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9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9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9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9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9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9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9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19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0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0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0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0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0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0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0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0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0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0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1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1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1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1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1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1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1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1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1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1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2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2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2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2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2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2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2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2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2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2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3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3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3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3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3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3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3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3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3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3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4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4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4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4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4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4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4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4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4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4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5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5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5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5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5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5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5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5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5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5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6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6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6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6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6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6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6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6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6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6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7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7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7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7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7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7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7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7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7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7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8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8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8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8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8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8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8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8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8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8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9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9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9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9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9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9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9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9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9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29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0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0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0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0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0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0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0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0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0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0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1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1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1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1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1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1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1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1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1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1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2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2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2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2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2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2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2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2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2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2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3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3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3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3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3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3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3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3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3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3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4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4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4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4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4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4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4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4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4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4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5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5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5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5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5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5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5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5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5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5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6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6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6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6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6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6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6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6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6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6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7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7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7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7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7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7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7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7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7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7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8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8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8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8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8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8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8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8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8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8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9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9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9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9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9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9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9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9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9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39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0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0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0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0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0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0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0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0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0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0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1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1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1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1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1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1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1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1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1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1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2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2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2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2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2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2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2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2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2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2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3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3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3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3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3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3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3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3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3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3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4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4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4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4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4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4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4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4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4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4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5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5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5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5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5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5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5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5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5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5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6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6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6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6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6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6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6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6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6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6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7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7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7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7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7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7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7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7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7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7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8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8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8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8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8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8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8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8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8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8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9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9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9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9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9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9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9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9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9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49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0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0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0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0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0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0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0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0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0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0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1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1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1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1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1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1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1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1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1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1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2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2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2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2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2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2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2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2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2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2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3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3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3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3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3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3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3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3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3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3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4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4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4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4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4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4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4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4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4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4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5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5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5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5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5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5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5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5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5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5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6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6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6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6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6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6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6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6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6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6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7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7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7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7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7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7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7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7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7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7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8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8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8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8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8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8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8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8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8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8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9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9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9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9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9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9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9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9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9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59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0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0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0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0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0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0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0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0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0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0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1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1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1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1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1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1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1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1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1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1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2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2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2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2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2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2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2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2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2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2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3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3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3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3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3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3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3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3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3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3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4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4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4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4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4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4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4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4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4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4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5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5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5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5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5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5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5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5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5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5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6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6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6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6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6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6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6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6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6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6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7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7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7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7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7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7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7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7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7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7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8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8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8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8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8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8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8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8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8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8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9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9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9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9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9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9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9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9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9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69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0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0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0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0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0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0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0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0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0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0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1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1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1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1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1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1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1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1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1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1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2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2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2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2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2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2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2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2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2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2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3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3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3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3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3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3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3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3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3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3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4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4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4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4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4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4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4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4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4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4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5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5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5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5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5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5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5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5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5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5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6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6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6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6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6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6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6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6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6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6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7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7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7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7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7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7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7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7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7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7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8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8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8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8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8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8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8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8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8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8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9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9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9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9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9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9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9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9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9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79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0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0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0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0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0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0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0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0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0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0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1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1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1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1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1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1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1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1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1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1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2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2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2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2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2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2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2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2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2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2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3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3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3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3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3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3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3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3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3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3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4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4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4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4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4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4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4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4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4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4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5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5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5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5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5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5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5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5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5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5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6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6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6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6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6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6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6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6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6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6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7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7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72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73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74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75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76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77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78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79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80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81" creationId="{00000000-0000-0000-0000-000000000000}"/>
          </ac:spMkLst>
        </pc:spChg>
        <pc:spChg chg="del">
          <ac:chgData name="Ben Spark" userId="f021a6139b3c29b3" providerId="LiveId" clId="{754E0AFF-D28A-4FB0-9A83-09ABE0539656}" dt="2020-12-16T17:17:15.061" v="2413" actId="478"/>
          <ac:spMkLst>
            <pc:docMk/>
            <pc:sldMk cId="0" sldId="273"/>
            <ac:spMk id="1882" creationId="{00000000-0000-0000-0000-000000000000}"/>
          </ac:spMkLst>
        </pc:spChg>
        <pc:grpChg chg="del">
          <ac:chgData name="Ben Spark" userId="f021a6139b3c29b3" providerId="LiveId" clId="{754E0AFF-D28A-4FB0-9A83-09ABE0539656}" dt="2020-12-16T17:17:15.061" v="2413" actId="478"/>
          <ac:grpSpMkLst>
            <pc:docMk/>
            <pc:sldMk cId="0" sldId="273"/>
            <ac:grpSpMk id="1883" creationId="{00000000-0000-0000-0000-000000000000}"/>
          </ac:grpSpMkLst>
        </pc:grpChg>
        <pc:picChg chg="add mod modCrop">
          <ac:chgData name="Ben Spark" userId="f021a6139b3c29b3" providerId="LiveId" clId="{754E0AFF-D28A-4FB0-9A83-09ABE0539656}" dt="2020-12-16T17:17:54.012" v="2422" actId="1076"/>
          <ac:picMkLst>
            <pc:docMk/>
            <pc:sldMk cId="0" sldId="273"/>
            <ac:picMk id="3" creationId="{BA7E336B-D364-4866-9F27-9080D97DB967}"/>
          </ac:picMkLst>
        </pc:picChg>
        <pc:picChg chg="add mod modCrop">
          <ac:chgData name="Ben Spark" userId="f021a6139b3c29b3" providerId="LiveId" clId="{754E0AFF-D28A-4FB0-9A83-09ABE0539656}" dt="2020-12-16T17:29:20.696" v="2468" actId="1035"/>
          <ac:picMkLst>
            <pc:docMk/>
            <pc:sldMk cId="0" sldId="273"/>
            <ac:picMk id="1886" creationId="{4832AC18-0EA5-48FD-9E0D-3FEC09D194AF}"/>
          </ac:picMkLst>
        </pc:picChg>
      </pc:sldChg>
      <pc:sldChg chg="modSp mod ord modAnim">
        <pc:chgData name="Ben Spark" userId="f021a6139b3c29b3" providerId="LiveId" clId="{754E0AFF-D28A-4FB0-9A83-09ABE0539656}" dt="2020-12-09T20:16:58.158" v="736"/>
        <pc:sldMkLst>
          <pc:docMk/>
          <pc:sldMk cId="0" sldId="279"/>
        </pc:sldMkLst>
        <pc:spChg chg="mod">
          <ac:chgData name="Ben Spark" userId="f021a6139b3c29b3" providerId="LiveId" clId="{754E0AFF-D28A-4FB0-9A83-09ABE0539656}" dt="2020-12-09T19:59:41.449" v="730" actId="20577"/>
          <ac:spMkLst>
            <pc:docMk/>
            <pc:sldMk cId="0" sldId="279"/>
            <ac:spMk id="2105" creationId="{00000000-0000-0000-0000-000000000000}"/>
          </ac:spMkLst>
        </pc:spChg>
        <pc:spChg chg="mod">
          <ac:chgData name="Ben Spark" userId="f021a6139b3c29b3" providerId="LiveId" clId="{754E0AFF-D28A-4FB0-9A83-09ABE0539656}" dt="2020-12-09T19:58:13.418" v="611" actId="20577"/>
          <ac:spMkLst>
            <pc:docMk/>
            <pc:sldMk cId="0" sldId="279"/>
            <ac:spMk id="2121" creationId="{00000000-0000-0000-0000-000000000000}"/>
          </ac:spMkLst>
        </pc:spChg>
        <pc:spChg chg="mod">
          <ac:chgData name="Ben Spark" userId="f021a6139b3c29b3" providerId="LiveId" clId="{754E0AFF-D28A-4FB0-9A83-09ABE0539656}" dt="2020-12-09T19:58:24.196" v="623" actId="20577"/>
          <ac:spMkLst>
            <pc:docMk/>
            <pc:sldMk cId="0" sldId="279"/>
            <ac:spMk id="2122" creationId="{00000000-0000-0000-0000-000000000000}"/>
          </ac:spMkLst>
        </pc:spChg>
        <pc:spChg chg="mod">
          <ac:chgData name="Ben Spark" userId="f021a6139b3c29b3" providerId="LiveId" clId="{754E0AFF-D28A-4FB0-9A83-09ABE0539656}" dt="2020-12-09T19:58:28.841" v="634" actId="20577"/>
          <ac:spMkLst>
            <pc:docMk/>
            <pc:sldMk cId="0" sldId="279"/>
            <ac:spMk id="2137" creationId="{00000000-0000-0000-0000-000000000000}"/>
          </ac:spMkLst>
        </pc:spChg>
        <pc:spChg chg="mod">
          <ac:chgData name="Ben Spark" userId="f021a6139b3c29b3" providerId="LiveId" clId="{754E0AFF-D28A-4FB0-9A83-09ABE0539656}" dt="2020-12-09T19:58:32.561" v="646" actId="20577"/>
          <ac:spMkLst>
            <pc:docMk/>
            <pc:sldMk cId="0" sldId="279"/>
            <ac:spMk id="2138" creationId="{00000000-0000-0000-0000-000000000000}"/>
          </ac:spMkLst>
        </pc:spChg>
        <pc:spChg chg="mod">
          <ac:chgData name="Ben Spark" userId="f021a6139b3c29b3" providerId="LiveId" clId="{754E0AFF-D28A-4FB0-9A83-09ABE0539656}" dt="2020-12-09T19:58:41.787" v="665" actId="6549"/>
          <ac:spMkLst>
            <pc:docMk/>
            <pc:sldMk cId="0" sldId="279"/>
            <ac:spMk id="2155" creationId="{00000000-0000-0000-0000-000000000000}"/>
          </ac:spMkLst>
        </pc:spChg>
        <pc:spChg chg="mod">
          <ac:chgData name="Ben Spark" userId="f021a6139b3c29b3" providerId="LiveId" clId="{754E0AFF-D28A-4FB0-9A83-09ABE0539656}" dt="2020-12-09T19:59:03.954" v="683" actId="20577"/>
          <ac:spMkLst>
            <pc:docMk/>
            <pc:sldMk cId="0" sldId="279"/>
            <ac:spMk id="2156" creationId="{00000000-0000-0000-0000-000000000000}"/>
          </ac:spMkLst>
        </pc:spChg>
        <pc:spChg chg="mod">
          <ac:chgData name="Ben Spark" userId="f021a6139b3c29b3" providerId="LiveId" clId="{754E0AFF-D28A-4FB0-9A83-09ABE0539656}" dt="2020-12-09T19:59:20.081" v="697" actId="14100"/>
          <ac:spMkLst>
            <pc:docMk/>
            <pc:sldMk cId="0" sldId="279"/>
            <ac:spMk id="2172" creationId="{00000000-0000-0000-0000-000000000000}"/>
          </ac:spMkLst>
        </pc:spChg>
        <pc:spChg chg="mod">
          <ac:chgData name="Ben Spark" userId="f021a6139b3c29b3" providerId="LiveId" clId="{754E0AFF-D28A-4FB0-9A83-09ABE0539656}" dt="2020-12-09T19:59:35.274" v="717" actId="20577"/>
          <ac:spMkLst>
            <pc:docMk/>
            <pc:sldMk cId="0" sldId="279"/>
            <ac:spMk id="2173" creationId="{00000000-0000-0000-0000-000000000000}"/>
          </ac:spMkLst>
        </pc:spChg>
      </pc:sldChg>
      <pc:sldChg chg="addSp delSp modSp mod modAnim">
        <pc:chgData name="Ben Spark" userId="f021a6139b3c29b3" providerId="LiveId" clId="{754E0AFF-D28A-4FB0-9A83-09ABE0539656}" dt="2020-12-09T19:51:35.472" v="572"/>
        <pc:sldMkLst>
          <pc:docMk/>
          <pc:sldMk cId="637352666" sldId="303"/>
        </pc:sldMkLst>
        <pc:spChg chg="mod">
          <ac:chgData name="Ben Spark" userId="f021a6139b3c29b3" providerId="LiveId" clId="{754E0AFF-D28A-4FB0-9A83-09ABE0539656}" dt="2020-12-09T19:49:17.051" v="533" actId="1076"/>
          <ac:spMkLst>
            <pc:docMk/>
            <pc:sldMk cId="637352666" sldId="303"/>
            <ac:spMk id="51" creationId="{4E4FA77D-4E87-40AC-B1E9-1E32B07FD185}"/>
          </ac:spMkLst>
        </pc:spChg>
        <pc:spChg chg="del mod">
          <ac:chgData name="Ben Spark" userId="f021a6139b3c29b3" providerId="LiveId" clId="{754E0AFF-D28A-4FB0-9A83-09ABE0539656}" dt="2020-12-09T19:47:01.857" v="439" actId="478"/>
          <ac:spMkLst>
            <pc:docMk/>
            <pc:sldMk cId="637352666" sldId="303"/>
            <ac:spMk id="52" creationId="{07065BC9-EF45-46E6-B8B5-8639D1F45127}"/>
          </ac:spMkLst>
        </pc:spChg>
        <pc:spChg chg="del mod">
          <ac:chgData name="Ben Spark" userId="f021a6139b3c29b3" providerId="LiveId" clId="{754E0AFF-D28A-4FB0-9A83-09ABE0539656}" dt="2020-12-09T19:46:52.887" v="436" actId="478"/>
          <ac:spMkLst>
            <pc:docMk/>
            <pc:sldMk cId="637352666" sldId="303"/>
            <ac:spMk id="53" creationId="{C544A7C4-EF84-425A-8B9A-A07918F86242}"/>
          </ac:spMkLst>
        </pc:spChg>
        <pc:spChg chg="del mod">
          <ac:chgData name="Ben Spark" userId="f021a6139b3c29b3" providerId="LiveId" clId="{754E0AFF-D28A-4FB0-9A83-09ABE0539656}" dt="2020-12-09T19:47:04.748" v="440" actId="478"/>
          <ac:spMkLst>
            <pc:docMk/>
            <pc:sldMk cId="637352666" sldId="303"/>
            <ac:spMk id="54" creationId="{702C8B1B-9E8D-42CD-81CF-7688AB3E48DE}"/>
          </ac:spMkLst>
        </pc:spChg>
        <pc:spChg chg="mod">
          <ac:chgData name="Ben Spark" userId="f021a6139b3c29b3" providerId="LiveId" clId="{754E0AFF-D28A-4FB0-9A83-09ABE0539656}" dt="2020-12-09T19:48:25.050" v="475" actId="207"/>
          <ac:spMkLst>
            <pc:docMk/>
            <pc:sldMk cId="637352666" sldId="303"/>
            <ac:spMk id="57" creationId="{3616F8B3-32D7-4BBD-B8A7-B1DF397E9043}"/>
          </ac:spMkLst>
        </pc:spChg>
        <pc:spChg chg="mod">
          <ac:chgData name="Ben Spark" userId="f021a6139b3c29b3" providerId="LiveId" clId="{754E0AFF-D28A-4FB0-9A83-09ABE0539656}" dt="2020-12-09T19:48:10.679" v="472" actId="207"/>
          <ac:spMkLst>
            <pc:docMk/>
            <pc:sldMk cId="637352666" sldId="303"/>
            <ac:spMk id="58" creationId="{A1AB42CC-EED3-4F8D-86E9-19F9554CE47A}"/>
          </ac:spMkLst>
        </pc:spChg>
        <pc:spChg chg="mod">
          <ac:chgData name="Ben Spark" userId="f021a6139b3c29b3" providerId="LiveId" clId="{754E0AFF-D28A-4FB0-9A83-09ABE0539656}" dt="2020-12-09T19:48:15.386" v="473" actId="207"/>
          <ac:spMkLst>
            <pc:docMk/>
            <pc:sldMk cId="637352666" sldId="303"/>
            <ac:spMk id="59" creationId="{4788B7C1-B169-43E3-B311-B1AF5AA13D84}"/>
          </ac:spMkLst>
        </pc:spChg>
        <pc:spChg chg="add del mod">
          <ac:chgData name="Ben Spark" userId="f021a6139b3c29b3" providerId="LiveId" clId="{754E0AFF-D28A-4FB0-9A83-09ABE0539656}" dt="2020-12-09T19:48:38.129" v="481" actId="207"/>
          <ac:spMkLst>
            <pc:docMk/>
            <pc:sldMk cId="637352666" sldId="303"/>
            <ac:spMk id="60" creationId="{4792FDB9-AD08-4460-BD76-932822998610}"/>
          </ac:spMkLst>
        </pc:spChg>
        <pc:spChg chg="mod">
          <ac:chgData name="Ben Spark" userId="f021a6139b3c29b3" providerId="LiveId" clId="{754E0AFF-D28A-4FB0-9A83-09ABE0539656}" dt="2020-12-09T19:49:12.062" v="532" actId="14100"/>
          <ac:spMkLst>
            <pc:docMk/>
            <pc:sldMk cId="637352666" sldId="303"/>
            <ac:spMk id="61" creationId="{BBF7F9F6-0341-4AF1-8F5D-A0CE4957D0AA}"/>
          </ac:spMkLst>
        </pc:spChg>
        <pc:spChg chg="mod">
          <ac:chgData name="Ben Spark" userId="f021a6139b3c29b3" providerId="LiveId" clId="{754E0AFF-D28A-4FB0-9A83-09ABE0539656}" dt="2020-12-09T19:46:06.468" v="427"/>
          <ac:spMkLst>
            <pc:docMk/>
            <pc:sldMk cId="637352666" sldId="303"/>
            <ac:spMk id="62" creationId="{84DD4F50-145E-4407-8965-CFB2505E3B19}"/>
          </ac:spMkLst>
        </pc:spChg>
        <pc:spChg chg="mod">
          <ac:chgData name="Ben Spark" userId="f021a6139b3c29b3" providerId="LiveId" clId="{754E0AFF-D28A-4FB0-9A83-09ABE0539656}" dt="2020-12-09T19:48:40.644" v="483" actId="207"/>
          <ac:spMkLst>
            <pc:docMk/>
            <pc:sldMk cId="637352666" sldId="303"/>
            <ac:spMk id="64" creationId="{3DB2DE71-5AA3-42B1-9AB0-B4ABF5598FDB}"/>
          </ac:spMkLst>
        </pc:spChg>
        <pc:spChg chg="mod">
          <ac:chgData name="Ben Spark" userId="f021a6139b3c29b3" providerId="LiveId" clId="{754E0AFF-D28A-4FB0-9A83-09ABE0539656}" dt="2020-12-09T19:48:40.644" v="483" actId="207"/>
          <ac:spMkLst>
            <pc:docMk/>
            <pc:sldMk cId="637352666" sldId="303"/>
            <ac:spMk id="65" creationId="{A4CC9CFC-C504-4208-9C1C-B9213188A77A}"/>
          </ac:spMkLst>
        </pc:spChg>
        <pc:spChg chg="mod">
          <ac:chgData name="Ben Spark" userId="f021a6139b3c29b3" providerId="LiveId" clId="{754E0AFF-D28A-4FB0-9A83-09ABE0539656}" dt="2020-12-09T19:48:40.644" v="483" actId="207"/>
          <ac:spMkLst>
            <pc:docMk/>
            <pc:sldMk cId="637352666" sldId="303"/>
            <ac:spMk id="66" creationId="{DBF0D63C-0B0A-4CBC-85BE-80DE4C2BA2CE}"/>
          </ac:spMkLst>
        </pc:spChg>
        <pc:spChg chg="add del">
          <ac:chgData name="Ben Spark" userId="f021a6139b3c29b3" providerId="LiveId" clId="{754E0AFF-D28A-4FB0-9A83-09ABE0539656}" dt="2020-12-09T19:50:43.215" v="558" actId="22"/>
          <ac:spMkLst>
            <pc:docMk/>
            <pc:sldMk cId="637352666" sldId="303"/>
            <ac:spMk id="68" creationId="{A5AF7D41-9BAF-41B3-AE0E-DBBD5AC71DFA}"/>
          </ac:spMkLst>
        </pc:spChg>
        <pc:spChg chg="mod">
          <ac:chgData name="Ben Spark" userId="f021a6139b3c29b3" providerId="LiveId" clId="{754E0AFF-D28A-4FB0-9A83-09ABE0539656}" dt="2020-12-09T19:51:02.369" v="566" actId="207"/>
          <ac:spMkLst>
            <pc:docMk/>
            <pc:sldMk cId="637352666" sldId="303"/>
            <ac:spMk id="809" creationId="{00000000-0000-0000-0000-000000000000}"/>
          </ac:spMkLst>
        </pc:spChg>
        <pc:spChg chg="mod">
          <ac:chgData name="Ben Spark" userId="f021a6139b3c29b3" providerId="LiveId" clId="{754E0AFF-D28A-4FB0-9A83-09ABE0539656}" dt="2020-12-09T19:50:58.533" v="565" actId="207"/>
          <ac:spMkLst>
            <pc:docMk/>
            <pc:sldMk cId="637352666" sldId="303"/>
            <ac:spMk id="836" creationId="{00000000-0000-0000-0000-000000000000}"/>
          </ac:spMkLst>
        </pc:spChg>
        <pc:spChg chg="mod">
          <ac:chgData name="Ben Spark" userId="f021a6139b3c29b3" providerId="LiveId" clId="{754E0AFF-D28A-4FB0-9A83-09ABE0539656}" dt="2020-12-09T19:50:04.952" v="545" actId="207"/>
          <ac:spMkLst>
            <pc:docMk/>
            <pc:sldMk cId="637352666" sldId="303"/>
            <ac:spMk id="856" creationId="{00000000-0000-0000-0000-000000000000}"/>
          </ac:spMkLst>
        </pc:spChg>
        <pc:grpChg chg="add mod">
          <ac:chgData name="Ben Spark" userId="f021a6139b3c29b3" providerId="LiveId" clId="{754E0AFF-D28A-4FB0-9A83-09ABE0539656}" dt="2020-12-09T19:48:48.760" v="515" actId="1038"/>
          <ac:grpSpMkLst>
            <pc:docMk/>
            <pc:sldMk cId="637352666" sldId="303"/>
            <ac:grpSpMk id="48" creationId="{0DDF4300-4302-49BC-AB59-79A0BB39CED0}"/>
          </ac:grpSpMkLst>
        </pc:grpChg>
        <pc:grpChg chg="mod">
          <ac:chgData name="Ben Spark" userId="f021a6139b3c29b3" providerId="LiveId" clId="{754E0AFF-D28A-4FB0-9A83-09ABE0539656}" dt="2020-12-09T19:46:06.468" v="427"/>
          <ac:grpSpMkLst>
            <pc:docMk/>
            <pc:sldMk cId="637352666" sldId="303"/>
            <ac:grpSpMk id="49" creationId="{4638C0A5-4448-4F27-B1B5-E51241FAACCC}"/>
          </ac:grpSpMkLst>
        </pc:grpChg>
        <pc:grpChg chg="del mod">
          <ac:chgData name="Ben Spark" userId="f021a6139b3c29b3" providerId="LiveId" clId="{754E0AFF-D28A-4FB0-9A83-09ABE0539656}" dt="2020-12-09T19:47:01.857" v="439" actId="478"/>
          <ac:grpSpMkLst>
            <pc:docMk/>
            <pc:sldMk cId="637352666" sldId="303"/>
            <ac:grpSpMk id="50" creationId="{9D4107B8-2E2C-4292-B510-0766CFCCF62E}"/>
          </ac:grpSpMkLst>
        </pc:grpChg>
        <pc:grpChg chg="mod">
          <ac:chgData name="Ben Spark" userId="f021a6139b3c29b3" providerId="LiveId" clId="{754E0AFF-D28A-4FB0-9A83-09ABE0539656}" dt="2020-12-09T19:46:06.468" v="427"/>
          <ac:grpSpMkLst>
            <pc:docMk/>
            <pc:sldMk cId="637352666" sldId="303"/>
            <ac:grpSpMk id="55" creationId="{5B996B23-1DD2-4CCF-89D8-F231F9962D93}"/>
          </ac:grpSpMkLst>
        </pc:grpChg>
        <pc:grpChg chg="mod">
          <ac:chgData name="Ben Spark" userId="f021a6139b3c29b3" providerId="LiveId" clId="{754E0AFF-D28A-4FB0-9A83-09ABE0539656}" dt="2020-12-09T19:46:06.468" v="427"/>
          <ac:grpSpMkLst>
            <pc:docMk/>
            <pc:sldMk cId="637352666" sldId="303"/>
            <ac:grpSpMk id="56" creationId="{E6F3C8ED-00CD-4BF3-8E96-09373D252FCD}"/>
          </ac:grpSpMkLst>
        </pc:grpChg>
        <pc:grpChg chg="add mod">
          <ac:chgData name="Ben Spark" userId="f021a6139b3c29b3" providerId="LiveId" clId="{754E0AFF-D28A-4FB0-9A83-09ABE0539656}" dt="2020-12-09T19:48:54.353" v="528" actId="1038"/>
          <ac:grpSpMkLst>
            <pc:docMk/>
            <pc:sldMk cId="637352666" sldId="303"/>
            <ac:grpSpMk id="63" creationId="{2B61937A-488B-42A5-BE2A-504F6D5EEFCF}"/>
          </ac:grpSpMkLst>
        </pc:grpChg>
        <pc:grpChg chg="mod">
          <ac:chgData name="Ben Spark" userId="f021a6139b3c29b3" providerId="LiveId" clId="{754E0AFF-D28A-4FB0-9A83-09ABE0539656}" dt="2020-12-09T19:48:48.760" v="515" actId="1038"/>
          <ac:grpSpMkLst>
            <pc:docMk/>
            <pc:sldMk cId="637352666" sldId="303"/>
            <ac:grpSpMk id="795" creationId="{00000000-0000-0000-0000-000000000000}"/>
          </ac:grpSpMkLst>
        </pc:grpChg>
        <pc:grpChg chg="mod">
          <ac:chgData name="Ben Spark" userId="f021a6139b3c29b3" providerId="LiveId" clId="{754E0AFF-D28A-4FB0-9A83-09ABE0539656}" dt="2020-12-09T19:48:48.760" v="515" actId="1038"/>
          <ac:grpSpMkLst>
            <pc:docMk/>
            <pc:sldMk cId="637352666" sldId="303"/>
            <ac:grpSpMk id="824" creationId="{00000000-0000-0000-0000-000000000000}"/>
          </ac:grpSpMkLst>
        </pc:grpChg>
        <pc:grpChg chg="mod">
          <ac:chgData name="Ben Spark" userId="f021a6139b3c29b3" providerId="LiveId" clId="{754E0AFF-D28A-4FB0-9A83-09ABE0539656}" dt="2020-12-09T19:48:48.760" v="515" actId="1038"/>
          <ac:grpSpMkLst>
            <pc:docMk/>
            <pc:sldMk cId="637352666" sldId="303"/>
            <ac:grpSpMk id="837" creationId="{00000000-0000-0000-0000-000000000000}"/>
          </ac:grpSpMkLst>
        </pc:grpChg>
      </pc:sldChg>
      <pc:sldChg chg="addSp delSp modSp add mod modAnim">
        <pc:chgData name="Ben Spark" userId="f021a6139b3c29b3" providerId="LiveId" clId="{754E0AFF-D28A-4FB0-9A83-09ABE0539656}" dt="2020-12-09T19:26:47.659" v="423" actId="1076"/>
        <pc:sldMkLst>
          <pc:docMk/>
          <pc:sldMk cId="1763411097" sldId="313"/>
        </pc:sldMkLst>
        <pc:spChg chg="mod">
          <ac:chgData name="Ben Spark" userId="f021a6139b3c29b3" providerId="LiveId" clId="{754E0AFF-D28A-4FB0-9A83-09ABE0539656}" dt="2020-12-09T19:26:43.187" v="422" actId="6549"/>
          <ac:spMkLst>
            <pc:docMk/>
            <pc:sldMk cId="1763411097" sldId="313"/>
            <ac:spMk id="558" creationId="{00000000-0000-0000-0000-000000000000}"/>
          </ac:spMkLst>
        </pc:spChg>
        <pc:spChg chg="mod">
          <ac:chgData name="Ben Spark" userId="f021a6139b3c29b3" providerId="LiveId" clId="{754E0AFF-D28A-4FB0-9A83-09ABE0539656}" dt="2020-12-09T19:23:56.216" v="286" actId="1076"/>
          <ac:spMkLst>
            <pc:docMk/>
            <pc:sldMk cId="1763411097" sldId="313"/>
            <ac:spMk id="559" creationId="{00000000-0000-0000-0000-000000000000}"/>
          </ac:spMkLst>
        </pc:spChg>
        <pc:picChg chg="del">
          <ac:chgData name="Ben Spark" userId="f021a6139b3c29b3" providerId="LiveId" clId="{754E0AFF-D28A-4FB0-9A83-09ABE0539656}" dt="2020-12-09T19:23:00.658" v="274" actId="478"/>
          <ac:picMkLst>
            <pc:docMk/>
            <pc:sldMk cId="1763411097" sldId="313"/>
            <ac:picMk id="2" creationId="{3A4485F3-D585-4637-AD98-CBFD37E3FF31}"/>
          </ac:picMkLst>
        </pc:picChg>
        <pc:picChg chg="add mod ord">
          <ac:chgData name="Ben Spark" userId="f021a6139b3c29b3" providerId="LiveId" clId="{754E0AFF-D28A-4FB0-9A83-09ABE0539656}" dt="2020-12-09T19:26:47.659" v="423" actId="1076"/>
          <ac:picMkLst>
            <pc:docMk/>
            <pc:sldMk cId="1763411097" sldId="313"/>
            <ac:picMk id="3" creationId="{13AC24B4-C3CE-41B4-AF85-181D28A21A49}"/>
          </ac:picMkLst>
        </pc:picChg>
      </pc:sldChg>
      <pc:sldChg chg="modSp add mod">
        <pc:chgData name="Ben Spark" userId="f021a6139b3c29b3" providerId="LiveId" clId="{754E0AFF-D28A-4FB0-9A83-09ABE0539656}" dt="2020-12-09T19:31:04.555" v="426" actId="20577"/>
        <pc:sldMkLst>
          <pc:docMk/>
          <pc:sldMk cId="625040243" sldId="314"/>
        </pc:sldMkLst>
        <pc:spChg chg="mod">
          <ac:chgData name="Ben Spark" userId="f021a6139b3c29b3" providerId="LiveId" clId="{754E0AFF-D28A-4FB0-9A83-09ABE0539656}" dt="2020-12-09T19:31:04.555" v="426" actId="20577"/>
          <ac:spMkLst>
            <pc:docMk/>
            <pc:sldMk cId="625040243" sldId="314"/>
            <ac:spMk id="559" creationId="{00000000-0000-0000-0000-000000000000}"/>
          </ac:spMkLst>
        </pc:spChg>
      </pc:sldChg>
      <pc:sldChg chg="addSp delSp modSp add mod addAnim delAnim modAnim">
        <pc:chgData name="Ben Spark" userId="f021a6139b3c29b3" providerId="LiveId" clId="{754E0AFF-D28A-4FB0-9A83-09ABE0539656}" dt="2020-12-09T23:03:16.712" v="1803" actId="20577"/>
        <pc:sldMkLst>
          <pc:docMk/>
          <pc:sldMk cId="980733873" sldId="315"/>
        </pc:sldMkLst>
        <pc:spChg chg="add del">
          <ac:chgData name="Ben Spark" userId="f021a6139b3c29b3" providerId="LiveId" clId="{754E0AFF-D28A-4FB0-9A83-09ABE0539656}" dt="2020-12-09T20:18:01.316" v="739"/>
          <ac:spMkLst>
            <pc:docMk/>
            <pc:sldMk cId="980733873" sldId="315"/>
            <ac:spMk id="2" creationId="{17200BE8-9C87-41A7-BC6A-D489ABA62E5B}"/>
          </ac:spMkLst>
        </pc:spChg>
        <pc:spChg chg="add del mod">
          <ac:chgData name="Ben Spark" userId="f021a6139b3c29b3" providerId="LiveId" clId="{754E0AFF-D28A-4FB0-9A83-09ABE0539656}" dt="2020-12-09T20:33:50.481" v="1696" actId="478"/>
          <ac:spMkLst>
            <pc:docMk/>
            <pc:sldMk cId="980733873" sldId="315"/>
            <ac:spMk id="3" creationId="{D6B99E61-13DE-47CA-BA70-FF9046E32B38}"/>
          </ac:spMkLst>
        </pc:spChg>
        <pc:spChg chg="mod">
          <ac:chgData name="Ben Spark" userId="f021a6139b3c29b3" providerId="LiveId" clId="{754E0AFF-D28A-4FB0-9A83-09ABE0539656}" dt="2020-12-09T20:30:25.768" v="1466" actId="1038"/>
          <ac:spMkLst>
            <pc:docMk/>
            <pc:sldMk cId="980733873" sldId="315"/>
            <ac:spMk id="51" creationId="{4E4FA77D-4E87-40AC-B1E9-1E32B07FD185}"/>
          </ac:spMkLst>
        </pc:spChg>
        <pc:spChg chg="mod">
          <ac:chgData name="Ben Spark" userId="f021a6139b3c29b3" providerId="LiveId" clId="{754E0AFF-D28A-4FB0-9A83-09ABE0539656}" dt="2020-12-09T20:25:28.244" v="1094" actId="1035"/>
          <ac:spMkLst>
            <pc:docMk/>
            <pc:sldMk cId="980733873" sldId="315"/>
            <ac:spMk id="57" creationId="{3616F8B3-32D7-4BBD-B8A7-B1DF397E9043}"/>
          </ac:spMkLst>
        </pc:spChg>
        <pc:spChg chg="mod">
          <ac:chgData name="Ben Spark" userId="f021a6139b3c29b3" providerId="LiveId" clId="{754E0AFF-D28A-4FB0-9A83-09ABE0539656}" dt="2020-12-09T20:25:34.834" v="1102" actId="1035"/>
          <ac:spMkLst>
            <pc:docMk/>
            <pc:sldMk cId="980733873" sldId="315"/>
            <ac:spMk id="60" creationId="{4792FDB9-AD08-4460-BD76-932822998610}"/>
          </ac:spMkLst>
        </pc:spChg>
        <pc:spChg chg="mod">
          <ac:chgData name="Ben Spark" userId="f021a6139b3c29b3" providerId="LiveId" clId="{754E0AFF-D28A-4FB0-9A83-09ABE0539656}" dt="2020-12-09T20:30:21.235" v="1444" actId="14100"/>
          <ac:spMkLst>
            <pc:docMk/>
            <pc:sldMk cId="980733873" sldId="315"/>
            <ac:spMk id="61" creationId="{BBF7F9F6-0341-4AF1-8F5D-A0CE4957D0AA}"/>
          </ac:spMkLst>
        </pc:spChg>
        <pc:spChg chg="add mod">
          <ac:chgData name="Ben Spark" userId="f021a6139b3c29b3" providerId="LiveId" clId="{754E0AFF-D28A-4FB0-9A83-09ABE0539656}" dt="2020-12-09T20:33:33.780" v="1694" actId="1035"/>
          <ac:spMkLst>
            <pc:docMk/>
            <pc:sldMk cId="980733873" sldId="315"/>
            <ac:spMk id="67" creationId="{B0CBCADC-6ABE-44B1-9ECD-0A0E9ECDF31C}"/>
          </ac:spMkLst>
        </pc:spChg>
        <pc:spChg chg="add del mod">
          <ac:chgData name="Ben Spark" userId="f021a6139b3c29b3" providerId="LiveId" clId="{754E0AFF-D28A-4FB0-9A83-09ABE0539656}" dt="2020-12-09T20:26:33.705" v="1172"/>
          <ac:spMkLst>
            <pc:docMk/>
            <pc:sldMk cId="980733873" sldId="315"/>
            <ac:spMk id="68" creationId="{5A3B8515-AE00-4E34-92B3-A7876B91CCBE}"/>
          </ac:spMkLst>
        </pc:spChg>
        <pc:spChg chg="add mod">
          <ac:chgData name="Ben Spark" userId="f021a6139b3c29b3" providerId="LiveId" clId="{754E0AFF-D28A-4FB0-9A83-09ABE0539656}" dt="2020-12-09T23:03:16.712" v="1803" actId="20577"/>
          <ac:spMkLst>
            <pc:docMk/>
            <pc:sldMk cId="980733873" sldId="315"/>
            <ac:spMk id="69" creationId="{F1B451FC-EF5A-44C3-BF4B-83C9B2D13CB9}"/>
          </ac:spMkLst>
        </pc:spChg>
        <pc:spChg chg="add del mod">
          <ac:chgData name="Ben Spark" userId="f021a6139b3c29b3" providerId="LiveId" clId="{754E0AFF-D28A-4FB0-9A83-09ABE0539656}" dt="2020-12-09T20:32:54.300" v="1645"/>
          <ac:spMkLst>
            <pc:docMk/>
            <pc:sldMk cId="980733873" sldId="315"/>
            <ac:spMk id="70" creationId="{EEF109AF-1B7B-496A-8012-7839BA971758}"/>
          </ac:spMkLst>
        </pc:spChg>
        <pc:spChg chg="add mod">
          <ac:chgData name="Ben Spark" userId="f021a6139b3c29b3" providerId="LiveId" clId="{754E0AFF-D28A-4FB0-9A83-09ABE0539656}" dt="2020-12-09T20:33:33.780" v="1694" actId="1035"/>
          <ac:spMkLst>
            <pc:docMk/>
            <pc:sldMk cId="980733873" sldId="315"/>
            <ac:spMk id="71" creationId="{4CBD6E1F-23A9-4576-A05D-CD73ACA5F6B3}"/>
          </ac:spMkLst>
        </pc:spChg>
        <pc:spChg chg="add mod">
          <ac:chgData name="Ben Spark" userId="f021a6139b3c29b3" providerId="LiveId" clId="{754E0AFF-D28A-4FB0-9A83-09ABE0539656}" dt="2020-12-09T20:35:14.660" v="1768" actId="14100"/>
          <ac:spMkLst>
            <pc:docMk/>
            <pc:sldMk cId="980733873" sldId="315"/>
            <ac:spMk id="72" creationId="{7EEF7E99-B15D-4331-A848-F2577E00B721}"/>
          </ac:spMkLst>
        </pc:spChg>
        <pc:spChg chg="mod">
          <ac:chgData name="Ben Spark" userId="f021a6139b3c29b3" providerId="LiveId" clId="{754E0AFF-D28A-4FB0-9A83-09ABE0539656}" dt="2020-12-09T20:22:21.171" v="905" actId="1076"/>
          <ac:spMkLst>
            <pc:docMk/>
            <pc:sldMk cId="980733873" sldId="315"/>
            <ac:spMk id="794" creationId="{00000000-0000-0000-0000-000000000000}"/>
          </ac:spMkLst>
        </pc:spChg>
        <pc:spChg chg="mod">
          <ac:chgData name="Ben Spark" userId="f021a6139b3c29b3" providerId="LiveId" clId="{754E0AFF-D28A-4FB0-9A83-09ABE0539656}" dt="2020-12-09T20:30:44.644" v="1482" actId="1035"/>
          <ac:spMkLst>
            <pc:docMk/>
            <pc:sldMk cId="980733873" sldId="315"/>
            <ac:spMk id="798" creationId="{00000000-0000-0000-0000-000000000000}"/>
          </ac:spMkLst>
        </pc:spChg>
        <pc:spChg chg="mod">
          <ac:chgData name="Ben Spark" userId="f021a6139b3c29b3" providerId="LiveId" clId="{754E0AFF-D28A-4FB0-9A83-09ABE0539656}" dt="2020-12-09T20:31:05.102" v="1550" actId="1037"/>
          <ac:spMkLst>
            <pc:docMk/>
            <pc:sldMk cId="980733873" sldId="315"/>
            <ac:spMk id="809" creationId="{00000000-0000-0000-0000-000000000000}"/>
          </ac:spMkLst>
        </pc:spChg>
        <pc:spChg chg="mod">
          <ac:chgData name="Ben Spark" userId="f021a6139b3c29b3" providerId="LiveId" clId="{754E0AFF-D28A-4FB0-9A83-09ABE0539656}" dt="2020-12-09T20:31:30.347" v="1556" actId="14100"/>
          <ac:spMkLst>
            <pc:docMk/>
            <pc:sldMk cId="980733873" sldId="315"/>
            <ac:spMk id="827" creationId="{00000000-0000-0000-0000-000000000000}"/>
          </ac:spMkLst>
        </pc:spChg>
        <pc:spChg chg="mod">
          <ac:chgData name="Ben Spark" userId="f021a6139b3c29b3" providerId="LiveId" clId="{754E0AFF-D28A-4FB0-9A83-09ABE0539656}" dt="2020-12-09T20:31:38.531" v="1557" actId="1076"/>
          <ac:spMkLst>
            <pc:docMk/>
            <pc:sldMk cId="980733873" sldId="315"/>
            <ac:spMk id="836" creationId="{00000000-0000-0000-0000-000000000000}"/>
          </ac:spMkLst>
        </pc:spChg>
        <pc:spChg chg="mod">
          <ac:chgData name="Ben Spark" userId="f021a6139b3c29b3" providerId="LiveId" clId="{754E0AFF-D28A-4FB0-9A83-09ABE0539656}" dt="2020-12-09T20:32:05.420" v="1622" actId="14100"/>
          <ac:spMkLst>
            <pc:docMk/>
            <pc:sldMk cId="980733873" sldId="315"/>
            <ac:spMk id="840" creationId="{00000000-0000-0000-0000-000000000000}"/>
          </ac:spMkLst>
        </pc:spChg>
        <pc:spChg chg="mod">
          <ac:chgData name="Ben Spark" userId="f021a6139b3c29b3" providerId="LiveId" clId="{754E0AFF-D28A-4FB0-9A83-09ABE0539656}" dt="2020-12-09T20:34:52.855" v="1720" actId="20577"/>
          <ac:spMkLst>
            <pc:docMk/>
            <pc:sldMk cId="980733873" sldId="315"/>
            <ac:spMk id="856" creationId="{00000000-0000-0000-0000-000000000000}"/>
          </ac:spMkLst>
        </pc:spChg>
        <pc:grpChg chg="add del mod">
          <ac:chgData name="Ben Spark" userId="f021a6139b3c29b3" providerId="LiveId" clId="{754E0AFF-D28A-4FB0-9A83-09ABE0539656}" dt="2020-12-09T20:33:50.481" v="1696" actId="478"/>
          <ac:grpSpMkLst>
            <pc:docMk/>
            <pc:sldMk cId="980733873" sldId="315"/>
            <ac:grpSpMk id="48" creationId="{0DDF4300-4302-49BC-AB59-79A0BB39CED0}"/>
          </ac:grpSpMkLst>
        </pc:grpChg>
        <pc:grpChg chg="add del mod">
          <ac:chgData name="Ben Spark" userId="f021a6139b3c29b3" providerId="LiveId" clId="{754E0AFF-D28A-4FB0-9A83-09ABE0539656}" dt="2020-12-09T20:33:50.481" v="1696" actId="478"/>
          <ac:grpSpMkLst>
            <pc:docMk/>
            <pc:sldMk cId="980733873" sldId="315"/>
            <ac:grpSpMk id="63" creationId="{2B61937A-488B-42A5-BE2A-504F6D5EEFCF}"/>
          </ac:grpSpMkLst>
        </pc:grpChg>
        <pc:grpChg chg="mod">
          <ac:chgData name="Ben Spark" userId="f021a6139b3c29b3" providerId="LiveId" clId="{754E0AFF-D28A-4FB0-9A83-09ABE0539656}" dt="2020-12-09T20:33:33.780" v="1694" actId="1035"/>
          <ac:grpSpMkLst>
            <pc:docMk/>
            <pc:sldMk cId="980733873" sldId="315"/>
            <ac:grpSpMk id="795" creationId="{00000000-0000-0000-0000-000000000000}"/>
          </ac:grpSpMkLst>
        </pc:grpChg>
        <pc:grpChg chg="mod">
          <ac:chgData name="Ben Spark" userId="f021a6139b3c29b3" providerId="LiveId" clId="{754E0AFF-D28A-4FB0-9A83-09ABE0539656}" dt="2020-12-09T20:33:33.780" v="1694" actId="1035"/>
          <ac:grpSpMkLst>
            <pc:docMk/>
            <pc:sldMk cId="980733873" sldId="315"/>
            <ac:grpSpMk id="824" creationId="{00000000-0000-0000-0000-000000000000}"/>
          </ac:grpSpMkLst>
        </pc:grpChg>
        <pc:grpChg chg="mod">
          <ac:chgData name="Ben Spark" userId="f021a6139b3c29b3" providerId="LiveId" clId="{754E0AFF-D28A-4FB0-9A83-09ABE0539656}" dt="2020-12-09T20:33:33.780" v="1694" actId="1035"/>
          <ac:grpSpMkLst>
            <pc:docMk/>
            <pc:sldMk cId="980733873" sldId="315"/>
            <ac:grpSpMk id="837" creationId="{00000000-0000-0000-0000-000000000000}"/>
          </ac:grpSpMkLst>
        </pc:grpChg>
      </pc:sldChg>
      <pc:sldChg chg="add">
        <pc:chgData name="Ben Spark" userId="f021a6139b3c29b3" providerId="LiveId" clId="{754E0AFF-D28A-4FB0-9A83-09ABE0539656}" dt="2020-12-16T03:43:25.214" v="1804"/>
        <pc:sldMkLst>
          <pc:docMk/>
          <pc:sldMk cId="471533749" sldId="316"/>
        </pc:sldMkLst>
      </pc:sldChg>
      <pc:sldChg chg="addSp delSp modSp add mod">
        <pc:chgData name="Ben Spark" userId="f021a6139b3c29b3" providerId="LiveId" clId="{754E0AFF-D28A-4FB0-9A83-09ABE0539656}" dt="2020-12-16T05:53:32.482" v="2393" actId="478"/>
        <pc:sldMkLst>
          <pc:docMk/>
          <pc:sldMk cId="1307892347" sldId="317"/>
        </pc:sldMkLst>
        <pc:spChg chg="add del mod">
          <ac:chgData name="Ben Spark" userId="f021a6139b3c29b3" providerId="LiveId" clId="{754E0AFF-D28A-4FB0-9A83-09ABE0539656}" dt="2020-12-16T05:53:32.482" v="2393" actId="478"/>
          <ac:spMkLst>
            <pc:docMk/>
            <pc:sldMk cId="1307892347" sldId="317"/>
            <ac:spMk id="3" creationId="{C41C37CE-EF25-4384-BDB4-7F70C97E3EE5}"/>
          </ac:spMkLst>
        </pc:spChg>
        <pc:spChg chg="del">
          <ac:chgData name="Ben Spark" userId="f021a6139b3c29b3" providerId="LiveId" clId="{754E0AFF-D28A-4FB0-9A83-09ABE0539656}" dt="2020-12-16T05:53:31.340" v="2392" actId="478"/>
          <ac:spMkLst>
            <pc:docMk/>
            <pc:sldMk cId="1307892347" sldId="317"/>
            <ac:spMk id="681" creationId="{00000000-0000-0000-0000-000000000000}"/>
          </ac:spMkLst>
        </pc:spChg>
        <pc:spChg chg="mod">
          <ac:chgData name="Ben Spark" userId="f021a6139b3c29b3" providerId="LiveId" clId="{754E0AFF-D28A-4FB0-9A83-09ABE0539656}" dt="2020-12-16T05:53:27.825" v="2391" actId="20577"/>
          <ac:spMkLst>
            <pc:docMk/>
            <pc:sldMk cId="1307892347" sldId="317"/>
            <ac:spMk id="682" creationId="{00000000-0000-0000-0000-000000000000}"/>
          </ac:spMkLst>
        </pc:spChg>
      </pc:sldChg>
      <pc:sldChg chg="addSp delSp modSp add mod modAnim">
        <pc:chgData name="Ben Spark" userId="f021a6139b3c29b3" providerId="LiveId" clId="{754E0AFF-D28A-4FB0-9A83-09ABE0539656}" dt="2020-12-16T04:00:51.001" v="2350"/>
        <pc:sldMkLst>
          <pc:docMk/>
          <pc:sldMk cId="551676492" sldId="318"/>
        </pc:sldMkLst>
        <pc:spChg chg="add del mod">
          <ac:chgData name="Ben Spark" userId="f021a6139b3c29b3" providerId="LiveId" clId="{754E0AFF-D28A-4FB0-9A83-09ABE0539656}" dt="2020-12-16T03:47:10.270" v="1837" actId="478"/>
          <ac:spMkLst>
            <pc:docMk/>
            <pc:sldMk cId="551676492" sldId="318"/>
            <ac:spMk id="3" creationId="{53F62C38-0905-419D-9A20-AF6073FBD21D}"/>
          </ac:spMkLst>
        </pc:spChg>
        <pc:spChg chg="add del mod">
          <ac:chgData name="Ben Spark" userId="f021a6139b3c29b3" providerId="LiveId" clId="{754E0AFF-D28A-4FB0-9A83-09ABE0539656}" dt="2020-12-16T03:47:10.938" v="1838" actId="478"/>
          <ac:spMkLst>
            <pc:docMk/>
            <pc:sldMk cId="551676492" sldId="318"/>
            <ac:spMk id="5" creationId="{F6F986A9-3F62-4201-A25B-FC97FCF0F9EE}"/>
          </ac:spMkLst>
        </pc:spChg>
        <pc:spChg chg="add del mod">
          <ac:chgData name="Ben Spark" userId="f021a6139b3c29b3" providerId="LiveId" clId="{754E0AFF-D28A-4FB0-9A83-09ABE0539656}" dt="2020-12-16T03:47:10.938" v="1838" actId="478"/>
          <ac:spMkLst>
            <pc:docMk/>
            <pc:sldMk cId="551676492" sldId="318"/>
            <ac:spMk id="7" creationId="{B678A94E-968E-4004-8733-0701FD645C6B}"/>
          </ac:spMkLst>
        </pc:spChg>
        <pc:spChg chg="add del mod">
          <ac:chgData name="Ben Spark" userId="f021a6139b3c29b3" providerId="LiveId" clId="{754E0AFF-D28A-4FB0-9A83-09ABE0539656}" dt="2020-12-16T03:47:10.938" v="1838" actId="478"/>
          <ac:spMkLst>
            <pc:docMk/>
            <pc:sldMk cId="551676492" sldId="318"/>
            <ac:spMk id="9" creationId="{B27DB819-AB9D-4F43-9879-5C0F131C7515}"/>
          </ac:spMkLst>
        </pc:spChg>
        <pc:spChg chg="add del mod">
          <ac:chgData name="Ben Spark" userId="f021a6139b3c29b3" providerId="LiveId" clId="{754E0AFF-D28A-4FB0-9A83-09ABE0539656}" dt="2020-12-16T03:47:10.938" v="1838" actId="478"/>
          <ac:spMkLst>
            <pc:docMk/>
            <pc:sldMk cId="551676492" sldId="318"/>
            <ac:spMk id="11" creationId="{A2A6BDFE-F49D-4736-A1F1-4C774AE2534C}"/>
          </ac:spMkLst>
        </pc:spChg>
        <pc:spChg chg="add del mod">
          <ac:chgData name="Ben Spark" userId="f021a6139b3c29b3" providerId="LiveId" clId="{754E0AFF-D28A-4FB0-9A83-09ABE0539656}" dt="2020-12-16T03:47:10.938" v="1838" actId="478"/>
          <ac:spMkLst>
            <pc:docMk/>
            <pc:sldMk cId="551676492" sldId="318"/>
            <ac:spMk id="13" creationId="{C2507286-F8CA-4A50-8500-02730B7E4496}"/>
          </ac:spMkLst>
        </pc:spChg>
        <pc:spChg chg="add mod">
          <ac:chgData name="Ben Spark" userId="f021a6139b3c29b3" providerId="LiveId" clId="{754E0AFF-D28A-4FB0-9A83-09ABE0539656}" dt="2020-12-16T03:54:16.333" v="1944" actId="403"/>
          <ac:spMkLst>
            <pc:docMk/>
            <pc:sldMk cId="551676492" sldId="318"/>
            <ac:spMk id="20" creationId="{63D2C63C-2DDA-4E2C-AD78-E52770A9DD50}"/>
          </ac:spMkLst>
        </pc:spChg>
        <pc:spChg chg="add mod">
          <ac:chgData name="Ben Spark" userId="f021a6139b3c29b3" providerId="LiveId" clId="{754E0AFF-D28A-4FB0-9A83-09ABE0539656}" dt="2020-12-16T03:47:54.117" v="1846" actId="20577"/>
          <ac:spMkLst>
            <pc:docMk/>
            <pc:sldMk cId="551676492" sldId="318"/>
            <ac:spMk id="21" creationId="{92748ED2-B829-47A2-BFF9-2F039062012E}"/>
          </ac:spMkLst>
        </pc:spChg>
        <pc:spChg chg="del">
          <ac:chgData name="Ben Spark" userId="f021a6139b3c29b3" providerId="LiveId" clId="{754E0AFF-D28A-4FB0-9A83-09ABE0539656}" dt="2020-12-16T03:47:10.270" v="1837" actId="478"/>
          <ac:spMkLst>
            <pc:docMk/>
            <pc:sldMk cId="551676492" sldId="318"/>
            <ac:spMk id="2084" creationId="{00000000-0000-0000-0000-000000000000}"/>
          </ac:spMkLst>
        </pc:spChg>
        <pc:spChg chg="del">
          <ac:chgData name="Ben Spark" userId="f021a6139b3c29b3" providerId="LiveId" clId="{754E0AFF-D28A-4FB0-9A83-09ABE0539656}" dt="2020-12-16T03:47:10.270" v="1837" actId="478"/>
          <ac:spMkLst>
            <pc:docMk/>
            <pc:sldMk cId="551676492" sldId="318"/>
            <ac:spMk id="2085" creationId="{00000000-0000-0000-0000-000000000000}"/>
          </ac:spMkLst>
        </pc:spChg>
        <pc:spChg chg="del">
          <ac:chgData name="Ben Spark" userId="f021a6139b3c29b3" providerId="LiveId" clId="{754E0AFF-D28A-4FB0-9A83-09ABE0539656}" dt="2020-12-16T03:47:10.270" v="1837" actId="478"/>
          <ac:spMkLst>
            <pc:docMk/>
            <pc:sldMk cId="551676492" sldId="318"/>
            <ac:spMk id="2086" creationId="{00000000-0000-0000-0000-000000000000}"/>
          </ac:spMkLst>
        </pc:spChg>
        <pc:spChg chg="del">
          <ac:chgData name="Ben Spark" userId="f021a6139b3c29b3" providerId="LiveId" clId="{754E0AFF-D28A-4FB0-9A83-09ABE0539656}" dt="2020-12-16T03:47:10.270" v="1837" actId="478"/>
          <ac:spMkLst>
            <pc:docMk/>
            <pc:sldMk cId="551676492" sldId="318"/>
            <ac:spMk id="2087" creationId="{00000000-0000-0000-0000-000000000000}"/>
          </ac:spMkLst>
        </pc:spChg>
        <pc:spChg chg="del">
          <ac:chgData name="Ben Spark" userId="f021a6139b3c29b3" providerId="LiveId" clId="{754E0AFF-D28A-4FB0-9A83-09ABE0539656}" dt="2020-12-16T03:47:10.270" v="1837" actId="478"/>
          <ac:spMkLst>
            <pc:docMk/>
            <pc:sldMk cId="551676492" sldId="318"/>
            <ac:spMk id="2088" creationId="{00000000-0000-0000-0000-000000000000}"/>
          </ac:spMkLst>
        </pc:spChg>
        <pc:spChg chg="del">
          <ac:chgData name="Ben Spark" userId="f021a6139b3c29b3" providerId="LiveId" clId="{754E0AFF-D28A-4FB0-9A83-09ABE0539656}" dt="2020-12-16T03:47:06.577" v="1836" actId="478"/>
          <ac:spMkLst>
            <pc:docMk/>
            <pc:sldMk cId="551676492" sldId="318"/>
            <ac:spMk id="2089" creationId="{00000000-0000-0000-0000-000000000000}"/>
          </ac:spMkLst>
        </pc:spChg>
      </pc:sldChg>
      <pc:sldChg chg="modSp add mod modAnim">
        <pc:chgData name="Ben Spark" userId="f021a6139b3c29b3" providerId="LiveId" clId="{754E0AFF-D28A-4FB0-9A83-09ABE0539656}" dt="2020-12-16T04:00:52.966" v="2351"/>
        <pc:sldMkLst>
          <pc:docMk/>
          <pc:sldMk cId="1610471266" sldId="319"/>
        </pc:sldMkLst>
        <pc:spChg chg="mod">
          <ac:chgData name="Ben Spark" userId="f021a6139b3c29b3" providerId="LiveId" clId="{754E0AFF-D28A-4FB0-9A83-09ABE0539656}" dt="2020-12-16T03:49:51.570" v="1851" actId="20577"/>
          <ac:spMkLst>
            <pc:docMk/>
            <pc:sldMk cId="1610471266" sldId="319"/>
            <ac:spMk id="4" creationId="{D25F9666-DAAE-49C4-8F26-8F0ECCC765FC}"/>
          </ac:spMkLst>
        </pc:spChg>
        <pc:spChg chg="mod">
          <ac:chgData name="Ben Spark" userId="f021a6139b3c29b3" providerId="LiveId" clId="{754E0AFF-D28A-4FB0-9A83-09ABE0539656}" dt="2020-12-16T03:54:24.313" v="1945" actId="108"/>
          <ac:spMkLst>
            <pc:docMk/>
            <pc:sldMk cId="1610471266" sldId="319"/>
            <ac:spMk id="682" creationId="{00000000-0000-0000-0000-000000000000}"/>
          </ac:spMkLst>
        </pc:spChg>
      </pc:sldChg>
      <pc:sldChg chg="modSp add mod modAnim">
        <pc:chgData name="Ben Spark" userId="f021a6139b3c29b3" providerId="LiveId" clId="{754E0AFF-D28A-4FB0-9A83-09ABE0539656}" dt="2020-12-16T04:00:55.073" v="2352"/>
        <pc:sldMkLst>
          <pc:docMk/>
          <pc:sldMk cId="3905873983" sldId="320"/>
        </pc:sldMkLst>
        <pc:spChg chg="mod">
          <ac:chgData name="Ben Spark" userId="f021a6139b3c29b3" providerId="LiveId" clId="{754E0AFF-D28A-4FB0-9A83-09ABE0539656}" dt="2020-12-16T03:55:46.354" v="2011" actId="1076"/>
          <ac:spMkLst>
            <pc:docMk/>
            <pc:sldMk cId="3905873983" sldId="320"/>
            <ac:spMk id="20" creationId="{63D2C63C-2DDA-4E2C-AD78-E52770A9DD50}"/>
          </ac:spMkLst>
        </pc:spChg>
        <pc:spChg chg="mod">
          <ac:chgData name="Ben Spark" userId="f021a6139b3c29b3" providerId="LiveId" clId="{754E0AFF-D28A-4FB0-9A83-09ABE0539656}" dt="2020-12-16T03:49:54.743" v="1853" actId="20577"/>
          <ac:spMkLst>
            <pc:docMk/>
            <pc:sldMk cId="3905873983" sldId="320"/>
            <ac:spMk id="21" creationId="{92748ED2-B829-47A2-BFF9-2F039062012E}"/>
          </ac:spMkLst>
        </pc:spChg>
      </pc:sldChg>
      <pc:sldChg chg="modSp add mod modAnim">
        <pc:chgData name="Ben Spark" userId="f021a6139b3c29b3" providerId="LiveId" clId="{754E0AFF-D28A-4FB0-9A83-09ABE0539656}" dt="2020-12-16T04:00:57.526" v="2353"/>
        <pc:sldMkLst>
          <pc:docMk/>
          <pc:sldMk cId="236794181" sldId="321"/>
        </pc:sldMkLst>
        <pc:spChg chg="mod">
          <ac:chgData name="Ben Spark" userId="f021a6139b3c29b3" providerId="LiveId" clId="{754E0AFF-D28A-4FB0-9A83-09ABE0539656}" dt="2020-12-16T03:50:06.194" v="1856" actId="20577"/>
          <ac:spMkLst>
            <pc:docMk/>
            <pc:sldMk cId="236794181" sldId="321"/>
            <ac:spMk id="4" creationId="{D25F9666-DAAE-49C4-8F26-8F0ECCC765FC}"/>
          </ac:spMkLst>
        </pc:spChg>
        <pc:spChg chg="mod">
          <ac:chgData name="Ben Spark" userId="f021a6139b3c29b3" providerId="LiveId" clId="{754E0AFF-D28A-4FB0-9A83-09ABE0539656}" dt="2020-12-16T03:55:17.144" v="1984" actId="313"/>
          <ac:spMkLst>
            <pc:docMk/>
            <pc:sldMk cId="236794181" sldId="321"/>
            <ac:spMk id="682" creationId="{00000000-0000-0000-0000-000000000000}"/>
          </ac:spMkLst>
        </pc:spChg>
      </pc:sldChg>
      <pc:sldChg chg="modSp add mod modAnim">
        <pc:chgData name="Ben Spark" userId="f021a6139b3c29b3" providerId="LiveId" clId="{754E0AFF-D28A-4FB0-9A83-09ABE0539656}" dt="2020-12-16T04:00:59.521" v="2354"/>
        <pc:sldMkLst>
          <pc:docMk/>
          <pc:sldMk cId="1380227453" sldId="322"/>
        </pc:sldMkLst>
        <pc:spChg chg="mod">
          <ac:chgData name="Ben Spark" userId="f021a6139b3c29b3" providerId="LiveId" clId="{754E0AFF-D28A-4FB0-9A83-09ABE0539656}" dt="2020-12-16T03:57:33.567" v="2129" actId="1076"/>
          <ac:spMkLst>
            <pc:docMk/>
            <pc:sldMk cId="1380227453" sldId="322"/>
            <ac:spMk id="20" creationId="{63D2C63C-2DDA-4E2C-AD78-E52770A9DD50}"/>
          </ac:spMkLst>
        </pc:spChg>
        <pc:spChg chg="mod">
          <ac:chgData name="Ben Spark" userId="f021a6139b3c29b3" providerId="LiveId" clId="{754E0AFF-D28A-4FB0-9A83-09ABE0539656}" dt="2020-12-16T03:50:09.748" v="1858" actId="20577"/>
          <ac:spMkLst>
            <pc:docMk/>
            <pc:sldMk cId="1380227453" sldId="322"/>
            <ac:spMk id="21" creationId="{92748ED2-B829-47A2-BFF9-2F039062012E}"/>
          </ac:spMkLst>
        </pc:spChg>
      </pc:sldChg>
      <pc:sldChg chg="modSp add mod modAnim">
        <pc:chgData name="Ben Spark" userId="f021a6139b3c29b3" providerId="LiveId" clId="{754E0AFF-D28A-4FB0-9A83-09ABE0539656}" dt="2020-12-16T04:01:01.815" v="2355"/>
        <pc:sldMkLst>
          <pc:docMk/>
          <pc:sldMk cId="1803879122" sldId="323"/>
        </pc:sldMkLst>
        <pc:spChg chg="mod">
          <ac:chgData name="Ben Spark" userId="f021a6139b3c29b3" providerId="LiveId" clId="{754E0AFF-D28A-4FB0-9A83-09ABE0539656}" dt="2020-12-16T03:50:12.720" v="1860" actId="20577"/>
          <ac:spMkLst>
            <pc:docMk/>
            <pc:sldMk cId="1803879122" sldId="323"/>
            <ac:spMk id="4" creationId="{D25F9666-DAAE-49C4-8F26-8F0ECCC765FC}"/>
          </ac:spMkLst>
        </pc:spChg>
        <pc:spChg chg="mod">
          <ac:chgData name="Ben Spark" userId="f021a6139b3c29b3" providerId="LiveId" clId="{754E0AFF-D28A-4FB0-9A83-09ABE0539656}" dt="2020-12-16T03:56:28.094" v="2073" actId="404"/>
          <ac:spMkLst>
            <pc:docMk/>
            <pc:sldMk cId="1803879122" sldId="323"/>
            <ac:spMk id="682" creationId="{00000000-0000-0000-0000-000000000000}"/>
          </ac:spMkLst>
        </pc:spChg>
      </pc:sldChg>
      <pc:sldChg chg="modSp add mod modAnim">
        <pc:chgData name="Ben Spark" userId="f021a6139b3c29b3" providerId="LiveId" clId="{754E0AFF-D28A-4FB0-9A83-09ABE0539656}" dt="2020-12-16T04:01:04.485" v="2356"/>
        <pc:sldMkLst>
          <pc:docMk/>
          <pc:sldMk cId="2959709178" sldId="324"/>
        </pc:sldMkLst>
        <pc:spChg chg="mod">
          <ac:chgData name="Ben Spark" userId="f021a6139b3c29b3" providerId="LiveId" clId="{754E0AFF-D28A-4FB0-9A83-09ABE0539656}" dt="2020-12-16T03:56:48.816" v="2088" actId="403"/>
          <ac:spMkLst>
            <pc:docMk/>
            <pc:sldMk cId="2959709178" sldId="324"/>
            <ac:spMk id="20" creationId="{63D2C63C-2DDA-4E2C-AD78-E52770A9DD50}"/>
          </ac:spMkLst>
        </pc:spChg>
        <pc:spChg chg="mod">
          <ac:chgData name="Ben Spark" userId="f021a6139b3c29b3" providerId="LiveId" clId="{754E0AFF-D28A-4FB0-9A83-09ABE0539656}" dt="2020-12-16T03:50:16.634" v="1862" actId="20577"/>
          <ac:spMkLst>
            <pc:docMk/>
            <pc:sldMk cId="2959709178" sldId="324"/>
            <ac:spMk id="21" creationId="{92748ED2-B829-47A2-BFF9-2F039062012E}"/>
          </ac:spMkLst>
        </pc:spChg>
      </pc:sldChg>
      <pc:sldChg chg="modSp add mod modAnim">
        <pc:chgData name="Ben Spark" userId="f021a6139b3c29b3" providerId="LiveId" clId="{754E0AFF-D28A-4FB0-9A83-09ABE0539656}" dt="2020-12-16T04:01:06.429" v="2357"/>
        <pc:sldMkLst>
          <pc:docMk/>
          <pc:sldMk cId="93782320" sldId="325"/>
        </pc:sldMkLst>
        <pc:spChg chg="mod">
          <ac:chgData name="Ben Spark" userId="f021a6139b3c29b3" providerId="LiveId" clId="{754E0AFF-D28A-4FB0-9A83-09ABE0539656}" dt="2020-12-16T03:50:40.235" v="1866" actId="20577"/>
          <ac:spMkLst>
            <pc:docMk/>
            <pc:sldMk cId="93782320" sldId="325"/>
            <ac:spMk id="4" creationId="{D25F9666-DAAE-49C4-8F26-8F0ECCC765FC}"/>
          </ac:spMkLst>
        </pc:spChg>
        <pc:spChg chg="mod">
          <ac:chgData name="Ben Spark" userId="f021a6139b3c29b3" providerId="LiveId" clId="{754E0AFF-D28A-4FB0-9A83-09ABE0539656}" dt="2020-12-16T03:57:05.284" v="2101" actId="14100"/>
          <ac:spMkLst>
            <pc:docMk/>
            <pc:sldMk cId="93782320" sldId="325"/>
            <ac:spMk id="682" creationId="{00000000-0000-0000-0000-000000000000}"/>
          </ac:spMkLst>
        </pc:spChg>
      </pc:sldChg>
      <pc:sldChg chg="modSp add mod modAnim">
        <pc:chgData name="Ben Spark" userId="f021a6139b3c29b3" providerId="LiveId" clId="{754E0AFF-D28A-4FB0-9A83-09ABE0539656}" dt="2020-12-16T04:01:08.701" v="2358"/>
        <pc:sldMkLst>
          <pc:docMk/>
          <pc:sldMk cId="3308164213" sldId="326"/>
        </pc:sldMkLst>
        <pc:spChg chg="mod">
          <ac:chgData name="Ben Spark" userId="f021a6139b3c29b3" providerId="LiveId" clId="{754E0AFF-D28A-4FB0-9A83-09ABE0539656}" dt="2020-12-16T03:57:30.199" v="2128" actId="1076"/>
          <ac:spMkLst>
            <pc:docMk/>
            <pc:sldMk cId="3308164213" sldId="326"/>
            <ac:spMk id="20" creationId="{63D2C63C-2DDA-4E2C-AD78-E52770A9DD50}"/>
          </ac:spMkLst>
        </pc:spChg>
        <pc:spChg chg="mod">
          <ac:chgData name="Ben Spark" userId="f021a6139b3c29b3" providerId="LiveId" clId="{754E0AFF-D28A-4FB0-9A83-09ABE0539656}" dt="2020-12-16T03:50:43.430" v="1869" actId="20577"/>
          <ac:spMkLst>
            <pc:docMk/>
            <pc:sldMk cId="3308164213" sldId="326"/>
            <ac:spMk id="21" creationId="{92748ED2-B829-47A2-BFF9-2F039062012E}"/>
          </ac:spMkLst>
        </pc:spChg>
      </pc:sldChg>
      <pc:sldChg chg="modSp add mod modAnim">
        <pc:chgData name="Ben Spark" userId="f021a6139b3c29b3" providerId="LiveId" clId="{754E0AFF-D28A-4FB0-9A83-09ABE0539656}" dt="2020-12-16T04:01:13.141" v="2359"/>
        <pc:sldMkLst>
          <pc:docMk/>
          <pc:sldMk cId="3804967985" sldId="327"/>
        </pc:sldMkLst>
        <pc:spChg chg="mod">
          <ac:chgData name="Ben Spark" userId="f021a6139b3c29b3" providerId="LiveId" clId="{754E0AFF-D28A-4FB0-9A83-09ABE0539656}" dt="2020-12-16T03:50:46.647" v="1872" actId="20577"/>
          <ac:spMkLst>
            <pc:docMk/>
            <pc:sldMk cId="3804967985" sldId="327"/>
            <ac:spMk id="4" creationId="{D25F9666-DAAE-49C4-8F26-8F0ECCC765FC}"/>
          </ac:spMkLst>
        </pc:spChg>
        <pc:spChg chg="mod">
          <ac:chgData name="Ben Spark" userId="f021a6139b3c29b3" providerId="LiveId" clId="{754E0AFF-D28A-4FB0-9A83-09ABE0539656}" dt="2020-12-16T03:58:08.150" v="2192" actId="14100"/>
          <ac:spMkLst>
            <pc:docMk/>
            <pc:sldMk cId="3804967985" sldId="327"/>
            <ac:spMk id="682" creationId="{00000000-0000-0000-0000-000000000000}"/>
          </ac:spMkLst>
        </pc:spChg>
      </pc:sldChg>
      <pc:sldChg chg="modSp add mod modAnim">
        <pc:chgData name="Ben Spark" userId="f021a6139b3c29b3" providerId="LiveId" clId="{754E0AFF-D28A-4FB0-9A83-09ABE0539656}" dt="2020-12-16T04:01:15.467" v="2360"/>
        <pc:sldMkLst>
          <pc:docMk/>
          <pc:sldMk cId="3370791726" sldId="328"/>
        </pc:sldMkLst>
        <pc:spChg chg="mod">
          <ac:chgData name="Ben Spark" userId="f021a6139b3c29b3" providerId="LiveId" clId="{754E0AFF-D28A-4FB0-9A83-09ABE0539656}" dt="2020-12-16T03:58:26.172" v="2208" actId="1076"/>
          <ac:spMkLst>
            <pc:docMk/>
            <pc:sldMk cId="3370791726" sldId="328"/>
            <ac:spMk id="20" creationId="{63D2C63C-2DDA-4E2C-AD78-E52770A9DD50}"/>
          </ac:spMkLst>
        </pc:spChg>
        <pc:spChg chg="mod">
          <ac:chgData name="Ben Spark" userId="f021a6139b3c29b3" providerId="LiveId" clId="{754E0AFF-D28A-4FB0-9A83-09ABE0539656}" dt="2020-12-16T03:50:49.844" v="1875" actId="20577"/>
          <ac:spMkLst>
            <pc:docMk/>
            <pc:sldMk cId="3370791726" sldId="328"/>
            <ac:spMk id="21" creationId="{92748ED2-B829-47A2-BFF9-2F039062012E}"/>
          </ac:spMkLst>
        </pc:spChg>
      </pc:sldChg>
      <pc:sldChg chg="modSp add mod modAnim">
        <pc:chgData name="Ben Spark" userId="f021a6139b3c29b3" providerId="LiveId" clId="{754E0AFF-D28A-4FB0-9A83-09ABE0539656}" dt="2020-12-16T04:01:17.557" v="2361"/>
        <pc:sldMkLst>
          <pc:docMk/>
          <pc:sldMk cId="3233765296" sldId="329"/>
        </pc:sldMkLst>
        <pc:spChg chg="mod">
          <ac:chgData name="Ben Spark" userId="f021a6139b3c29b3" providerId="LiveId" clId="{754E0AFF-D28A-4FB0-9A83-09ABE0539656}" dt="2020-12-16T03:50:52.925" v="1878" actId="20577"/>
          <ac:spMkLst>
            <pc:docMk/>
            <pc:sldMk cId="3233765296" sldId="329"/>
            <ac:spMk id="4" creationId="{D25F9666-DAAE-49C4-8F26-8F0ECCC765FC}"/>
          </ac:spMkLst>
        </pc:spChg>
        <pc:spChg chg="mod">
          <ac:chgData name="Ben Spark" userId="f021a6139b3c29b3" providerId="LiveId" clId="{754E0AFF-D28A-4FB0-9A83-09ABE0539656}" dt="2020-12-16T03:58:46.431" v="2229" actId="108"/>
          <ac:spMkLst>
            <pc:docMk/>
            <pc:sldMk cId="3233765296" sldId="329"/>
            <ac:spMk id="682" creationId="{00000000-0000-0000-0000-000000000000}"/>
          </ac:spMkLst>
        </pc:spChg>
      </pc:sldChg>
      <pc:sldChg chg="modSp add mod modAnim">
        <pc:chgData name="Ben Spark" userId="f021a6139b3c29b3" providerId="LiveId" clId="{754E0AFF-D28A-4FB0-9A83-09ABE0539656}" dt="2020-12-16T04:01:19.388" v="2362"/>
        <pc:sldMkLst>
          <pc:docMk/>
          <pc:sldMk cId="4013577962" sldId="330"/>
        </pc:sldMkLst>
        <pc:spChg chg="mod">
          <ac:chgData name="Ben Spark" userId="f021a6139b3c29b3" providerId="LiveId" clId="{754E0AFF-D28A-4FB0-9A83-09ABE0539656}" dt="2020-12-16T03:59:17.555" v="2284" actId="1076"/>
          <ac:spMkLst>
            <pc:docMk/>
            <pc:sldMk cId="4013577962" sldId="330"/>
            <ac:spMk id="20" creationId="{63D2C63C-2DDA-4E2C-AD78-E52770A9DD50}"/>
          </ac:spMkLst>
        </pc:spChg>
        <pc:spChg chg="mod">
          <ac:chgData name="Ben Spark" userId="f021a6139b3c29b3" providerId="LiveId" clId="{754E0AFF-D28A-4FB0-9A83-09ABE0539656}" dt="2020-12-16T03:51:26.652" v="1881" actId="20577"/>
          <ac:spMkLst>
            <pc:docMk/>
            <pc:sldMk cId="4013577962" sldId="330"/>
            <ac:spMk id="21" creationId="{92748ED2-B829-47A2-BFF9-2F039062012E}"/>
          </ac:spMkLst>
        </pc:spChg>
      </pc:sldChg>
      <pc:sldChg chg="modSp add mod modAnim">
        <pc:chgData name="Ben Spark" userId="f021a6139b3c29b3" providerId="LiveId" clId="{754E0AFF-D28A-4FB0-9A83-09ABE0539656}" dt="2020-12-16T04:01:22.058" v="2363"/>
        <pc:sldMkLst>
          <pc:docMk/>
          <pc:sldMk cId="1837333207" sldId="331"/>
        </pc:sldMkLst>
        <pc:spChg chg="mod">
          <ac:chgData name="Ben Spark" userId="f021a6139b3c29b3" providerId="LiveId" clId="{754E0AFF-D28A-4FB0-9A83-09ABE0539656}" dt="2020-12-16T03:51:30.096" v="1884" actId="20577"/>
          <ac:spMkLst>
            <pc:docMk/>
            <pc:sldMk cId="1837333207" sldId="331"/>
            <ac:spMk id="4" creationId="{D25F9666-DAAE-49C4-8F26-8F0ECCC765FC}"/>
          </ac:spMkLst>
        </pc:spChg>
        <pc:spChg chg="mod">
          <ac:chgData name="Ben Spark" userId="f021a6139b3c29b3" providerId="LiveId" clId="{754E0AFF-D28A-4FB0-9A83-09ABE0539656}" dt="2020-12-16T03:59:44.437" v="2306" actId="403"/>
          <ac:spMkLst>
            <pc:docMk/>
            <pc:sldMk cId="1837333207" sldId="331"/>
            <ac:spMk id="682" creationId="{00000000-0000-0000-0000-000000000000}"/>
          </ac:spMkLst>
        </pc:spChg>
      </pc:sldChg>
      <pc:sldChg chg="modSp add mod modAnim">
        <pc:chgData name="Ben Spark" userId="f021a6139b3c29b3" providerId="LiveId" clId="{754E0AFF-D28A-4FB0-9A83-09ABE0539656}" dt="2020-12-16T04:01:24.316" v="2364"/>
        <pc:sldMkLst>
          <pc:docMk/>
          <pc:sldMk cId="3917381259" sldId="332"/>
        </pc:sldMkLst>
        <pc:spChg chg="mod">
          <ac:chgData name="Ben Spark" userId="f021a6139b3c29b3" providerId="LiveId" clId="{754E0AFF-D28A-4FB0-9A83-09ABE0539656}" dt="2020-12-16T04:00:04.634" v="2331" actId="1076"/>
          <ac:spMkLst>
            <pc:docMk/>
            <pc:sldMk cId="3917381259" sldId="332"/>
            <ac:spMk id="20" creationId="{63D2C63C-2DDA-4E2C-AD78-E52770A9DD50}"/>
          </ac:spMkLst>
        </pc:spChg>
        <pc:spChg chg="mod">
          <ac:chgData name="Ben Spark" userId="f021a6139b3c29b3" providerId="LiveId" clId="{754E0AFF-D28A-4FB0-9A83-09ABE0539656}" dt="2020-12-16T03:51:33.200" v="1887" actId="20577"/>
          <ac:spMkLst>
            <pc:docMk/>
            <pc:sldMk cId="3917381259" sldId="332"/>
            <ac:spMk id="21" creationId="{92748ED2-B829-47A2-BFF9-2F039062012E}"/>
          </ac:spMkLst>
        </pc:spChg>
      </pc:sldChg>
      <pc:sldChg chg="modSp add mod modAnim">
        <pc:chgData name="Ben Spark" userId="f021a6139b3c29b3" providerId="LiveId" clId="{754E0AFF-D28A-4FB0-9A83-09ABE0539656}" dt="2020-12-16T04:01:26.835" v="2365"/>
        <pc:sldMkLst>
          <pc:docMk/>
          <pc:sldMk cId="2128708305" sldId="333"/>
        </pc:sldMkLst>
        <pc:spChg chg="mod">
          <ac:chgData name="Ben Spark" userId="f021a6139b3c29b3" providerId="LiveId" clId="{754E0AFF-D28A-4FB0-9A83-09ABE0539656}" dt="2020-12-16T03:51:39.320" v="1890" actId="20577"/>
          <ac:spMkLst>
            <pc:docMk/>
            <pc:sldMk cId="2128708305" sldId="333"/>
            <ac:spMk id="4" creationId="{D25F9666-DAAE-49C4-8F26-8F0ECCC765FC}"/>
          </ac:spMkLst>
        </pc:spChg>
        <pc:spChg chg="mod">
          <ac:chgData name="Ben Spark" userId="f021a6139b3c29b3" providerId="LiveId" clId="{754E0AFF-D28A-4FB0-9A83-09ABE0539656}" dt="2020-12-16T04:00:35.401" v="2348" actId="20577"/>
          <ac:spMkLst>
            <pc:docMk/>
            <pc:sldMk cId="2128708305" sldId="333"/>
            <ac:spMk id="682" creationId="{00000000-0000-0000-0000-000000000000}"/>
          </ac:spMkLst>
        </pc:spChg>
      </pc:sldChg>
      <pc:sldChg chg="delSp modSp add mod">
        <pc:chgData name="Ben Spark" userId="f021a6139b3c29b3" providerId="LiveId" clId="{754E0AFF-D28A-4FB0-9A83-09ABE0539656}" dt="2020-12-16T05:54:11.315" v="2412" actId="478"/>
        <pc:sldMkLst>
          <pc:docMk/>
          <pc:sldMk cId="2925707106" sldId="334"/>
        </pc:sldMkLst>
        <pc:spChg chg="mod">
          <ac:chgData name="Ben Spark" userId="f021a6139b3c29b3" providerId="LiveId" clId="{754E0AFF-D28A-4FB0-9A83-09ABE0539656}" dt="2020-12-16T05:54:04.251" v="2411" actId="20577"/>
          <ac:spMkLst>
            <pc:docMk/>
            <pc:sldMk cId="2925707106" sldId="334"/>
            <ac:spMk id="794" creationId="{00000000-0000-0000-0000-000000000000}"/>
          </ac:spMkLst>
        </pc:spChg>
        <pc:grpChg chg="del">
          <ac:chgData name="Ben Spark" userId="f021a6139b3c29b3" providerId="LiveId" clId="{754E0AFF-D28A-4FB0-9A83-09ABE0539656}" dt="2020-12-16T05:54:11.315" v="2412" actId="478"/>
          <ac:grpSpMkLst>
            <pc:docMk/>
            <pc:sldMk cId="2925707106" sldId="334"/>
            <ac:grpSpMk id="795" creationId="{00000000-0000-0000-0000-000000000000}"/>
          </ac:grpSpMkLst>
        </pc:grpChg>
        <pc:grpChg chg="del">
          <ac:chgData name="Ben Spark" userId="f021a6139b3c29b3" providerId="LiveId" clId="{754E0AFF-D28A-4FB0-9A83-09ABE0539656}" dt="2020-12-16T05:54:11.315" v="2412" actId="478"/>
          <ac:grpSpMkLst>
            <pc:docMk/>
            <pc:sldMk cId="2925707106" sldId="334"/>
            <ac:grpSpMk id="811" creationId="{00000000-0000-0000-0000-000000000000}"/>
          </ac:grpSpMkLst>
        </pc:grpChg>
        <pc:grpChg chg="del">
          <ac:chgData name="Ben Spark" userId="f021a6139b3c29b3" providerId="LiveId" clId="{754E0AFF-D28A-4FB0-9A83-09ABE0539656}" dt="2020-12-16T05:54:11.315" v="2412" actId="478"/>
          <ac:grpSpMkLst>
            <pc:docMk/>
            <pc:sldMk cId="2925707106" sldId="334"/>
            <ac:grpSpMk id="824" creationId="{00000000-0000-0000-0000-000000000000}"/>
          </ac:grpSpMkLst>
        </pc:grpChg>
        <pc:grpChg chg="del">
          <ac:chgData name="Ben Spark" userId="f021a6139b3c29b3" providerId="LiveId" clId="{754E0AFF-D28A-4FB0-9A83-09ABE0539656}" dt="2020-12-16T05:54:11.315" v="2412" actId="478"/>
          <ac:grpSpMkLst>
            <pc:docMk/>
            <pc:sldMk cId="2925707106" sldId="334"/>
            <ac:grpSpMk id="837" creationId="{00000000-0000-0000-0000-000000000000}"/>
          </ac:grpSpMkLst>
        </pc:grpChg>
      </pc:sldChg>
      <pc:sldChg chg="add">
        <pc:chgData name="Ben Spark" userId="f021a6139b3c29b3" providerId="LiveId" clId="{754E0AFF-D28A-4FB0-9A83-09ABE0539656}" dt="2020-12-19T02:51:58.269" v="2475"/>
        <pc:sldMkLst>
          <pc:docMk/>
          <pc:sldMk cId="100060986" sldId="335"/>
        </pc:sldMkLst>
      </pc:sldChg>
      <pc:sldChg chg="modSp add mod">
        <pc:chgData name="Ben Spark" userId="f021a6139b3c29b3" providerId="LiveId" clId="{754E0AFF-D28A-4FB0-9A83-09ABE0539656}" dt="2020-12-19T03:08:50.157" v="2759" actId="1076"/>
        <pc:sldMkLst>
          <pc:docMk/>
          <pc:sldMk cId="2792354447" sldId="336"/>
        </pc:sldMkLst>
        <pc:spChg chg="mod">
          <ac:chgData name="Ben Spark" userId="f021a6139b3c29b3" providerId="LiveId" clId="{754E0AFF-D28A-4FB0-9A83-09ABE0539656}" dt="2020-12-19T03:08:50.157" v="2759" actId="1076"/>
          <ac:spMkLst>
            <pc:docMk/>
            <pc:sldMk cId="2792354447" sldId="336"/>
            <ac:spMk id="591" creationId="{00000000-0000-0000-0000-000000000000}"/>
          </ac:spMkLst>
        </pc:spChg>
      </pc:sldChg>
      <pc:sldChg chg="add del">
        <pc:chgData name="Ben Spark" userId="f021a6139b3c29b3" providerId="LiveId" clId="{754E0AFF-D28A-4FB0-9A83-09ABE0539656}" dt="2020-12-19T02:56:02.717" v="2496" actId="47"/>
        <pc:sldMkLst>
          <pc:docMk/>
          <pc:sldMk cId="1693848996" sldId="337"/>
        </pc:sldMkLst>
      </pc:sldChg>
      <pc:sldChg chg="addSp delSp modSp add mod modAnim">
        <pc:chgData name="Ben Spark" userId="f021a6139b3c29b3" providerId="LiveId" clId="{754E0AFF-D28A-4FB0-9A83-09ABE0539656}" dt="2020-12-19T03:19:34.957" v="2823"/>
        <pc:sldMkLst>
          <pc:docMk/>
          <pc:sldMk cId="1936039889" sldId="337"/>
        </pc:sldMkLst>
        <pc:spChg chg="add mod">
          <ac:chgData name="Ben Spark" userId="f021a6139b3c29b3" providerId="LiveId" clId="{754E0AFF-D28A-4FB0-9A83-09ABE0539656}" dt="2020-12-19T03:02:07.372" v="2699" actId="14100"/>
          <ac:spMkLst>
            <pc:docMk/>
            <pc:sldMk cId="1936039889" sldId="337"/>
            <ac:spMk id="72" creationId="{5F948FB1-84D7-45A8-87C3-CE98398434FE}"/>
          </ac:spMkLst>
        </pc:spChg>
        <pc:spChg chg="mod">
          <ac:chgData name="Ben Spark" userId="f021a6139b3c29b3" providerId="LiveId" clId="{754E0AFF-D28A-4FB0-9A83-09ABE0539656}" dt="2020-12-19T03:02:36.512" v="2729" actId="20577"/>
          <ac:spMkLst>
            <pc:docMk/>
            <pc:sldMk cId="1936039889" sldId="337"/>
            <ac:spMk id="2105" creationId="{00000000-0000-0000-0000-000000000000}"/>
          </ac:spMkLst>
        </pc:spChg>
        <pc:spChg chg="mod">
          <ac:chgData name="Ben Spark" userId="f021a6139b3c29b3" providerId="LiveId" clId="{754E0AFF-D28A-4FB0-9A83-09ABE0539656}" dt="2020-12-19T03:01:03.099" v="2633" actId="1035"/>
          <ac:spMkLst>
            <pc:docMk/>
            <pc:sldMk cId="1936039889" sldId="337"/>
            <ac:spMk id="2113" creationId="{00000000-0000-0000-0000-000000000000}"/>
          </ac:spMkLst>
        </pc:spChg>
        <pc:spChg chg="mod">
          <ac:chgData name="Ben Spark" userId="f021a6139b3c29b3" providerId="LiveId" clId="{754E0AFF-D28A-4FB0-9A83-09ABE0539656}" dt="2020-12-19T03:02:10.098" v="2705" actId="20577"/>
          <ac:spMkLst>
            <pc:docMk/>
            <pc:sldMk cId="1936039889" sldId="337"/>
            <ac:spMk id="2121" creationId="{00000000-0000-0000-0000-000000000000}"/>
          </ac:spMkLst>
        </pc:spChg>
        <pc:spChg chg="del mod">
          <ac:chgData name="Ben Spark" userId="f021a6139b3c29b3" providerId="LiveId" clId="{754E0AFF-D28A-4FB0-9A83-09ABE0539656}" dt="2020-12-19T02:59:58.172" v="2581" actId="478"/>
          <ac:spMkLst>
            <pc:docMk/>
            <pc:sldMk cId="1936039889" sldId="337"/>
            <ac:spMk id="2122" creationId="{00000000-0000-0000-0000-000000000000}"/>
          </ac:spMkLst>
        </pc:spChg>
        <pc:spChg chg="mod">
          <ac:chgData name="Ben Spark" userId="f021a6139b3c29b3" providerId="LiveId" clId="{754E0AFF-D28A-4FB0-9A83-09ABE0539656}" dt="2020-12-19T02:57:27.145" v="2550" actId="14100"/>
          <ac:spMkLst>
            <pc:docMk/>
            <pc:sldMk cId="1936039889" sldId="337"/>
            <ac:spMk id="2137" creationId="{00000000-0000-0000-0000-000000000000}"/>
          </ac:spMkLst>
        </pc:spChg>
        <pc:spChg chg="mod">
          <ac:chgData name="Ben Spark" userId="f021a6139b3c29b3" providerId="LiveId" clId="{754E0AFF-D28A-4FB0-9A83-09ABE0539656}" dt="2020-12-19T03:01:30.745" v="2652" actId="20577"/>
          <ac:spMkLst>
            <pc:docMk/>
            <pc:sldMk cId="1936039889" sldId="337"/>
            <ac:spMk id="2138" creationId="{00000000-0000-0000-0000-000000000000}"/>
          </ac:spMkLst>
        </pc:spChg>
        <pc:spChg chg="mod">
          <ac:chgData name="Ben Spark" userId="f021a6139b3c29b3" providerId="LiveId" clId="{754E0AFF-D28A-4FB0-9A83-09ABE0539656}" dt="2020-12-19T02:57:37.043" v="2551" actId="20577"/>
          <ac:spMkLst>
            <pc:docMk/>
            <pc:sldMk cId="1936039889" sldId="337"/>
            <ac:spMk id="2155" creationId="{00000000-0000-0000-0000-000000000000}"/>
          </ac:spMkLst>
        </pc:spChg>
        <pc:spChg chg="mod">
          <ac:chgData name="Ben Spark" userId="f021a6139b3c29b3" providerId="LiveId" clId="{754E0AFF-D28A-4FB0-9A83-09ABE0539656}" dt="2020-12-19T03:01:38.417" v="2664" actId="20577"/>
          <ac:spMkLst>
            <pc:docMk/>
            <pc:sldMk cId="1936039889" sldId="337"/>
            <ac:spMk id="2156" creationId="{00000000-0000-0000-0000-000000000000}"/>
          </ac:spMkLst>
        </pc:spChg>
        <pc:spChg chg="mod">
          <ac:chgData name="Ben Spark" userId="f021a6139b3c29b3" providerId="LiveId" clId="{754E0AFF-D28A-4FB0-9A83-09ABE0539656}" dt="2020-12-19T02:57:45.068" v="2562" actId="20577"/>
          <ac:spMkLst>
            <pc:docMk/>
            <pc:sldMk cId="1936039889" sldId="337"/>
            <ac:spMk id="2172" creationId="{00000000-0000-0000-0000-000000000000}"/>
          </ac:spMkLst>
        </pc:spChg>
        <pc:spChg chg="mod">
          <ac:chgData name="Ben Spark" userId="f021a6139b3c29b3" providerId="LiveId" clId="{754E0AFF-D28A-4FB0-9A83-09ABE0539656}" dt="2020-12-19T03:01:43.501" v="2677" actId="20577"/>
          <ac:spMkLst>
            <pc:docMk/>
            <pc:sldMk cId="1936039889" sldId="337"/>
            <ac:spMk id="2173" creationId="{00000000-0000-0000-0000-000000000000}"/>
          </ac:spMkLst>
        </pc:spChg>
        <pc:picChg chg="add del mod">
          <ac:chgData name="Ben Spark" userId="f021a6139b3c29b3" providerId="LiveId" clId="{754E0AFF-D28A-4FB0-9A83-09ABE0539656}" dt="2020-12-19T03:05:48.887" v="2738" actId="21"/>
          <ac:picMkLst>
            <pc:docMk/>
            <pc:sldMk cId="1936039889" sldId="337"/>
            <ac:picMk id="3" creationId="{70C3E42C-591C-46B4-A9FC-A033F2A170FA}"/>
          </ac:picMkLst>
        </pc:picChg>
      </pc:sldChg>
      <pc:sldChg chg="add">
        <pc:chgData name="Ben Spark" userId="f021a6139b3c29b3" providerId="LiveId" clId="{754E0AFF-D28A-4FB0-9A83-09ABE0539656}" dt="2020-12-19T03:05:33.310" v="2733"/>
        <pc:sldMkLst>
          <pc:docMk/>
          <pc:sldMk cId="2957184370" sldId="338"/>
        </pc:sldMkLst>
      </pc:sldChg>
      <pc:sldChg chg="addSp delSp modSp add mod delAnim modAnim">
        <pc:chgData name="Ben Spark" userId="f021a6139b3c29b3" providerId="LiveId" clId="{754E0AFF-D28A-4FB0-9A83-09ABE0539656}" dt="2020-12-19T03:08:50.624" v="2760"/>
        <pc:sldMkLst>
          <pc:docMk/>
          <pc:sldMk cId="2799791094" sldId="339"/>
        </pc:sldMkLst>
        <pc:spChg chg="add del mod">
          <ac:chgData name="Ben Spark" userId="f021a6139b3c29b3" providerId="LiveId" clId="{754E0AFF-D28A-4FB0-9A83-09ABE0539656}" dt="2020-12-19T03:05:45.357" v="2737" actId="478"/>
          <ac:spMkLst>
            <pc:docMk/>
            <pc:sldMk cId="2799791094" sldId="339"/>
            <ac:spMk id="4" creationId="{F91745DC-53E6-4270-934E-4B68FA976D74}"/>
          </ac:spMkLst>
        </pc:spChg>
        <pc:spChg chg="del">
          <ac:chgData name="Ben Spark" userId="f021a6139b3c29b3" providerId="LiveId" clId="{754E0AFF-D28A-4FB0-9A83-09ABE0539656}" dt="2020-12-19T03:05:42.665" v="2736" actId="478"/>
          <ac:spMkLst>
            <pc:docMk/>
            <pc:sldMk cId="2799791094" sldId="339"/>
            <ac:spMk id="72" creationId="{5F948FB1-84D7-45A8-87C3-CE98398434FE}"/>
          </ac:spMkLst>
        </pc:spChg>
        <pc:spChg chg="del">
          <ac:chgData name="Ben Spark" userId="f021a6139b3c29b3" providerId="LiveId" clId="{754E0AFF-D28A-4FB0-9A83-09ABE0539656}" dt="2020-12-19T03:05:42.665" v="2736" actId="478"/>
          <ac:spMkLst>
            <pc:docMk/>
            <pc:sldMk cId="2799791094" sldId="339"/>
            <ac:spMk id="2105" creationId="{00000000-0000-0000-0000-000000000000}"/>
          </ac:spMkLst>
        </pc:spChg>
        <pc:grpChg chg="del">
          <ac:chgData name="Ben Spark" userId="f021a6139b3c29b3" providerId="LiveId" clId="{754E0AFF-D28A-4FB0-9A83-09ABE0539656}" dt="2020-12-19T03:05:42.665" v="2736" actId="478"/>
          <ac:grpSpMkLst>
            <pc:docMk/>
            <pc:sldMk cId="2799791094" sldId="339"/>
            <ac:grpSpMk id="2106" creationId="{00000000-0000-0000-0000-000000000000}"/>
          </ac:grpSpMkLst>
        </pc:grpChg>
        <pc:grpChg chg="del">
          <ac:chgData name="Ben Spark" userId="f021a6139b3c29b3" providerId="LiveId" clId="{754E0AFF-D28A-4FB0-9A83-09ABE0539656}" dt="2020-12-19T03:05:42.665" v="2736" actId="478"/>
          <ac:grpSpMkLst>
            <pc:docMk/>
            <pc:sldMk cId="2799791094" sldId="339"/>
            <ac:grpSpMk id="2123" creationId="{00000000-0000-0000-0000-000000000000}"/>
          </ac:grpSpMkLst>
        </pc:grpChg>
        <pc:grpChg chg="del">
          <ac:chgData name="Ben Spark" userId="f021a6139b3c29b3" providerId="LiveId" clId="{754E0AFF-D28A-4FB0-9A83-09ABE0539656}" dt="2020-12-19T03:05:42.665" v="2736" actId="478"/>
          <ac:grpSpMkLst>
            <pc:docMk/>
            <pc:sldMk cId="2799791094" sldId="339"/>
            <ac:grpSpMk id="2140" creationId="{00000000-0000-0000-0000-000000000000}"/>
          </ac:grpSpMkLst>
        </pc:grpChg>
        <pc:grpChg chg="del">
          <ac:chgData name="Ben Spark" userId="f021a6139b3c29b3" providerId="LiveId" clId="{754E0AFF-D28A-4FB0-9A83-09ABE0539656}" dt="2020-12-19T03:05:42.665" v="2736" actId="478"/>
          <ac:grpSpMkLst>
            <pc:docMk/>
            <pc:sldMk cId="2799791094" sldId="339"/>
            <ac:grpSpMk id="2157" creationId="{00000000-0000-0000-0000-000000000000}"/>
          </ac:grpSpMkLst>
        </pc:grpChg>
        <pc:picChg chg="del">
          <ac:chgData name="Ben Spark" userId="f021a6139b3c29b3" providerId="LiveId" clId="{754E0AFF-D28A-4FB0-9A83-09ABE0539656}" dt="2020-12-19T03:05:40.678" v="2735" actId="478"/>
          <ac:picMkLst>
            <pc:docMk/>
            <pc:sldMk cId="2799791094" sldId="339"/>
            <ac:picMk id="3" creationId="{70C3E42C-591C-46B4-A9FC-A033F2A170FA}"/>
          </ac:picMkLst>
        </pc:picChg>
        <pc:picChg chg="add mod modCrop">
          <ac:chgData name="Ben Spark" userId="f021a6139b3c29b3" providerId="LiveId" clId="{754E0AFF-D28A-4FB0-9A83-09ABE0539656}" dt="2020-12-19T03:07:29.360" v="2756" actId="1037"/>
          <ac:picMkLst>
            <pc:docMk/>
            <pc:sldMk cId="2799791094" sldId="339"/>
            <ac:picMk id="75" creationId="{0E615B07-A45C-4AAB-8FAB-ADE7DAC55C4A}"/>
          </ac:picMkLst>
        </pc:picChg>
        <pc:cxnChg chg="del">
          <ac:chgData name="Ben Spark" userId="f021a6139b3c29b3" providerId="LiveId" clId="{754E0AFF-D28A-4FB0-9A83-09ABE0539656}" dt="2020-12-19T03:05:42.665" v="2736" actId="478"/>
          <ac:cxnSpMkLst>
            <pc:docMk/>
            <pc:sldMk cId="2799791094" sldId="339"/>
            <ac:cxnSpMk id="2174" creationId="{00000000-0000-0000-0000-000000000000}"/>
          </ac:cxnSpMkLst>
        </pc:cxnChg>
      </pc:sldChg>
      <pc:sldChg chg="addSp delSp modSp add mod delAnim modAnim">
        <pc:chgData name="Ben Spark" userId="f021a6139b3c29b3" providerId="LiveId" clId="{754E0AFF-D28A-4FB0-9A83-09ABE0539656}" dt="2020-12-19T03:22:48.295" v="2838"/>
        <pc:sldMkLst>
          <pc:docMk/>
          <pc:sldMk cId="3463977260" sldId="340"/>
        </pc:sldMkLst>
        <pc:spChg chg="add del mod">
          <ac:chgData name="Ben Spark" userId="f021a6139b3c29b3" providerId="LiveId" clId="{754E0AFF-D28A-4FB0-9A83-09ABE0539656}" dt="2020-12-19T03:18:14.565" v="2811" actId="478"/>
          <ac:spMkLst>
            <pc:docMk/>
            <pc:sldMk cId="3463977260" sldId="340"/>
            <ac:spMk id="4" creationId="{492C6067-6A42-41BA-9236-DC57A12D965C}"/>
          </ac:spMkLst>
        </pc:spChg>
        <pc:spChg chg="add del mod">
          <ac:chgData name="Ben Spark" userId="f021a6139b3c29b3" providerId="LiveId" clId="{754E0AFF-D28A-4FB0-9A83-09ABE0539656}" dt="2020-12-19T03:18:14.565" v="2811" actId="478"/>
          <ac:spMkLst>
            <pc:docMk/>
            <pc:sldMk cId="3463977260" sldId="340"/>
            <ac:spMk id="6" creationId="{B2C36A51-0174-40D5-B029-9F6150F511C4}"/>
          </ac:spMkLst>
        </pc:spChg>
        <pc:spChg chg="add del mod">
          <ac:chgData name="Ben Spark" userId="f021a6139b3c29b3" providerId="LiveId" clId="{754E0AFF-D28A-4FB0-9A83-09ABE0539656}" dt="2020-12-19T03:18:14.565" v="2811" actId="478"/>
          <ac:spMkLst>
            <pc:docMk/>
            <pc:sldMk cId="3463977260" sldId="340"/>
            <ac:spMk id="10" creationId="{DF702F2F-BBF0-4F22-88C8-FB6309434084}"/>
          </ac:spMkLst>
        </pc:spChg>
        <pc:spChg chg="add mod">
          <ac:chgData name="Ben Spark" userId="f021a6139b3c29b3" providerId="LiveId" clId="{754E0AFF-D28A-4FB0-9A83-09ABE0539656}" dt="2020-12-19T03:21:30.272" v="2836" actId="207"/>
          <ac:spMkLst>
            <pc:docMk/>
            <pc:sldMk cId="3463977260" sldId="340"/>
            <ac:spMk id="11" creationId="{EB27F251-3D8F-4F74-8A5F-8AAE63584EB6}"/>
          </ac:spMkLst>
        </pc:spChg>
        <pc:spChg chg="del">
          <ac:chgData name="Ben Spark" userId="f021a6139b3c29b3" providerId="LiveId" clId="{754E0AFF-D28A-4FB0-9A83-09ABE0539656}" dt="2020-12-19T03:18:11.704" v="2810" actId="478"/>
          <ac:spMkLst>
            <pc:docMk/>
            <pc:sldMk cId="3463977260" sldId="340"/>
            <ac:spMk id="16" creationId="{C034804B-32F3-4B90-97A6-9F29EAD858B2}"/>
          </ac:spMkLst>
        </pc:spChg>
        <pc:spChg chg="del">
          <ac:chgData name="Ben Spark" userId="f021a6139b3c29b3" providerId="LiveId" clId="{754E0AFF-D28A-4FB0-9A83-09ABE0539656}" dt="2020-12-19T03:18:11.704" v="2810" actId="478"/>
          <ac:spMkLst>
            <pc:docMk/>
            <pc:sldMk cId="3463977260" sldId="340"/>
            <ac:spMk id="17" creationId="{714FC816-9989-4C64-A619-2526A60D0DA0}"/>
          </ac:spMkLst>
        </pc:spChg>
        <pc:spChg chg="del">
          <ac:chgData name="Ben Spark" userId="f021a6139b3c29b3" providerId="LiveId" clId="{754E0AFF-D28A-4FB0-9A83-09ABE0539656}" dt="2020-12-19T03:18:11.704" v="2810" actId="478"/>
          <ac:spMkLst>
            <pc:docMk/>
            <pc:sldMk cId="3463977260" sldId="340"/>
            <ac:spMk id="18" creationId="{8B07E9B9-85B7-4ADF-93F7-23EF2572487A}"/>
          </ac:spMkLst>
        </pc:spChg>
        <pc:spChg chg="del">
          <ac:chgData name="Ben Spark" userId="f021a6139b3c29b3" providerId="LiveId" clId="{754E0AFF-D28A-4FB0-9A83-09ABE0539656}" dt="2020-12-19T03:18:11.704" v="2810" actId="478"/>
          <ac:spMkLst>
            <pc:docMk/>
            <pc:sldMk cId="3463977260" sldId="340"/>
            <ac:spMk id="19" creationId="{21902F6E-9A42-4B25-857A-5FA6CDB4C3A6}"/>
          </ac:spMkLst>
        </pc:spChg>
        <pc:spChg chg="add mod">
          <ac:chgData name="Ben Spark" userId="f021a6139b3c29b3" providerId="LiveId" clId="{754E0AFF-D28A-4FB0-9A83-09ABE0539656}" dt="2020-12-19T03:22:38.769" v="2837"/>
          <ac:spMkLst>
            <pc:docMk/>
            <pc:sldMk cId="3463977260" sldId="340"/>
            <ac:spMk id="22" creationId="{3CF7D443-7CB3-4400-9D34-DD5CD32DE026}"/>
          </ac:spMkLst>
        </pc:spChg>
        <pc:spChg chg="del">
          <ac:chgData name="Ben Spark" userId="f021a6139b3c29b3" providerId="LiveId" clId="{754E0AFF-D28A-4FB0-9A83-09ABE0539656}" dt="2020-12-19T03:18:11.704" v="2810" actId="478"/>
          <ac:spMkLst>
            <pc:docMk/>
            <pc:sldMk cId="3463977260" sldId="340"/>
            <ac:spMk id="565" creationId="{00000000-0000-0000-0000-000000000000}"/>
          </ac:spMkLst>
        </pc:spChg>
        <pc:spChg chg="del">
          <ac:chgData name="Ben Spark" userId="f021a6139b3c29b3" providerId="LiveId" clId="{754E0AFF-D28A-4FB0-9A83-09ABE0539656}" dt="2020-12-19T03:18:11.704" v="2810" actId="478"/>
          <ac:spMkLst>
            <pc:docMk/>
            <pc:sldMk cId="3463977260" sldId="340"/>
            <ac:spMk id="591" creationId="{00000000-0000-0000-0000-000000000000}"/>
          </ac:spMkLst>
        </pc:spChg>
        <pc:spChg chg="del">
          <ac:chgData name="Ben Spark" userId="f021a6139b3c29b3" providerId="LiveId" clId="{754E0AFF-D28A-4FB0-9A83-09ABE0539656}" dt="2020-12-19T03:18:11.704" v="2810" actId="478"/>
          <ac:spMkLst>
            <pc:docMk/>
            <pc:sldMk cId="3463977260" sldId="340"/>
            <ac:spMk id="593" creationId="{00000000-0000-0000-0000-000000000000}"/>
          </ac:spMkLst>
        </pc:spChg>
        <pc:picChg chg="del">
          <ac:chgData name="Ben Spark" userId="f021a6139b3c29b3" providerId="LiveId" clId="{754E0AFF-D28A-4FB0-9A83-09ABE0539656}" dt="2020-12-19T03:18:11.704" v="2810" actId="478"/>
          <ac:picMkLst>
            <pc:docMk/>
            <pc:sldMk cId="3463977260" sldId="340"/>
            <ac:picMk id="3" creationId="{C30849A4-7A24-4F3C-9083-8B009A1DF0D6}"/>
          </ac:picMkLst>
        </pc:picChg>
        <pc:picChg chg="del">
          <ac:chgData name="Ben Spark" userId="f021a6139b3c29b3" providerId="LiveId" clId="{754E0AFF-D28A-4FB0-9A83-09ABE0539656}" dt="2020-12-19T03:18:11.704" v="2810" actId="478"/>
          <ac:picMkLst>
            <pc:docMk/>
            <pc:sldMk cId="3463977260" sldId="340"/>
            <ac:picMk id="7" creationId="{98A6A988-DB62-44E8-BD30-7B54F58398F1}"/>
          </ac:picMkLst>
        </pc:picChg>
        <pc:picChg chg="del">
          <ac:chgData name="Ben Spark" userId="f021a6139b3c29b3" providerId="LiveId" clId="{754E0AFF-D28A-4FB0-9A83-09ABE0539656}" dt="2020-12-19T03:18:11.704" v="2810" actId="478"/>
          <ac:picMkLst>
            <pc:docMk/>
            <pc:sldMk cId="3463977260" sldId="340"/>
            <ac:picMk id="9" creationId="{2A353D48-BC8E-4780-A88B-9882FAFBCBCF}"/>
          </ac:picMkLst>
        </pc:picChg>
        <pc:picChg chg="add mod">
          <ac:chgData name="Ben Spark" userId="f021a6139b3c29b3" providerId="LiveId" clId="{754E0AFF-D28A-4FB0-9A83-09ABE0539656}" dt="2020-12-19T03:18:22.657" v="2813" actId="1076"/>
          <ac:picMkLst>
            <pc:docMk/>
            <pc:sldMk cId="3463977260" sldId="340"/>
            <ac:picMk id="20" creationId="{0C61429C-4DA7-4875-9208-5BBC5053D4B4}"/>
          </ac:picMkLst>
        </pc:picChg>
        <pc:picChg chg="add mod">
          <ac:chgData name="Ben Spark" userId="f021a6139b3c29b3" providerId="LiveId" clId="{754E0AFF-D28A-4FB0-9A83-09ABE0539656}" dt="2020-12-19T03:18:22.657" v="2813" actId="1076"/>
          <ac:picMkLst>
            <pc:docMk/>
            <pc:sldMk cId="3463977260" sldId="340"/>
            <ac:picMk id="21" creationId="{EC19F052-CA95-42BD-A9C2-2E3215E1114B}"/>
          </ac:picMkLst>
        </pc:picChg>
      </pc:sldChg>
      <pc:sldChg chg="addSp delSp modSp add mod modAnim">
        <pc:chgData name="Ben Spark" userId="f021a6139b3c29b3" providerId="LiveId" clId="{754E0AFF-D28A-4FB0-9A83-09ABE0539656}" dt="2020-12-19T03:56:59.608" v="3031"/>
        <pc:sldMkLst>
          <pc:docMk/>
          <pc:sldMk cId="3702437478" sldId="341"/>
        </pc:sldMkLst>
        <pc:spChg chg="add mod">
          <ac:chgData name="Ben Spark" userId="f021a6139b3c29b3" providerId="LiveId" clId="{754E0AFF-D28A-4FB0-9A83-09ABE0539656}" dt="2020-12-19T03:42:34.580" v="2988" actId="1035"/>
          <ac:spMkLst>
            <pc:docMk/>
            <pc:sldMk cId="3702437478" sldId="341"/>
            <ac:spMk id="4" creationId="{2C306604-FE12-4E85-8D3E-8DE9C14533E6}"/>
          </ac:spMkLst>
        </pc:spChg>
        <pc:spChg chg="add mod ord">
          <ac:chgData name="Ben Spark" userId="f021a6139b3c29b3" providerId="LiveId" clId="{754E0AFF-D28A-4FB0-9A83-09ABE0539656}" dt="2020-12-19T03:42:34.580" v="2988" actId="1035"/>
          <ac:spMkLst>
            <pc:docMk/>
            <pc:sldMk cId="3702437478" sldId="341"/>
            <ac:spMk id="5" creationId="{1EA2F678-1D21-4F7D-B249-A23483760625}"/>
          </ac:spMkLst>
        </pc:spChg>
        <pc:spChg chg="add mod">
          <ac:chgData name="Ben Spark" userId="f021a6139b3c29b3" providerId="LiveId" clId="{754E0AFF-D28A-4FB0-9A83-09ABE0539656}" dt="2020-12-19T03:42:34.580" v="2988" actId="1035"/>
          <ac:spMkLst>
            <pc:docMk/>
            <pc:sldMk cId="3702437478" sldId="341"/>
            <ac:spMk id="6" creationId="{1D981093-2287-4C02-9CB1-F119F499E408}"/>
          </ac:spMkLst>
        </pc:spChg>
        <pc:spChg chg="add mod">
          <ac:chgData name="Ben Spark" userId="f021a6139b3c29b3" providerId="LiveId" clId="{754E0AFF-D28A-4FB0-9A83-09ABE0539656}" dt="2020-12-19T03:41:59.726" v="2932" actId="208"/>
          <ac:spMkLst>
            <pc:docMk/>
            <pc:sldMk cId="3702437478" sldId="341"/>
            <ac:spMk id="7" creationId="{B3612EE1-FD35-484F-A8B9-24C625F80121}"/>
          </ac:spMkLst>
        </pc:spChg>
        <pc:spChg chg="add mod">
          <ac:chgData name="Ben Spark" userId="f021a6139b3c29b3" providerId="LiveId" clId="{754E0AFF-D28A-4FB0-9A83-09ABE0539656}" dt="2020-12-19T03:42:27.466" v="2972" actId="1076"/>
          <ac:spMkLst>
            <pc:docMk/>
            <pc:sldMk cId="3702437478" sldId="341"/>
            <ac:spMk id="9" creationId="{65894751-787B-4070-94C1-E38FAEC0094A}"/>
          </ac:spMkLst>
        </pc:spChg>
        <pc:spChg chg="add mod">
          <ac:chgData name="Ben Spark" userId="f021a6139b3c29b3" providerId="LiveId" clId="{754E0AFF-D28A-4FB0-9A83-09ABE0539656}" dt="2020-12-19T03:43:04.889" v="3012" actId="108"/>
          <ac:spMkLst>
            <pc:docMk/>
            <pc:sldMk cId="3702437478" sldId="341"/>
            <ac:spMk id="10" creationId="{DB169F00-349D-4FB4-B361-CC9051E2C2D1}"/>
          </ac:spMkLst>
        </pc:spChg>
        <pc:picChg chg="add mod">
          <ac:chgData name="Ben Spark" userId="f021a6139b3c29b3" providerId="LiveId" clId="{754E0AFF-D28A-4FB0-9A83-09ABE0539656}" dt="2020-12-19T03:42:34.580" v="2988" actId="1035"/>
          <ac:picMkLst>
            <pc:docMk/>
            <pc:sldMk cId="3702437478" sldId="341"/>
            <ac:picMk id="3" creationId="{04FB3CBF-32D7-4401-8F1D-B099AD986BBF}"/>
          </ac:picMkLst>
        </pc:picChg>
        <pc:picChg chg="add mod">
          <ac:chgData name="Ben Spark" userId="f021a6139b3c29b3" providerId="LiveId" clId="{754E0AFF-D28A-4FB0-9A83-09ABE0539656}" dt="2020-12-19T03:56:24.135" v="3023" actId="208"/>
          <ac:picMkLst>
            <pc:docMk/>
            <pc:sldMk cId="3702437478" sldId="341"/>
            <ac:picMk id="11" creationId="{105508D3-6B91-4D6A-B22C-9B5792EC7D70}"/>
          </ac:picMkLst>
        </pc:picChg>
        <pc:picChg chg="add mod">
          <ac:chgData name="Ben Spark" userId="f021a6139b3c29b3" providerId="LiveId" clId="{754E0AFF-D28A-4FB0-9A83-09ABE0539656}" dt="2020-12-19T03:56:25.917" v="3024" actId="208"/>
          <ac:picMkLst>
            <pc:docMk/>
            <pc:sldMk cId="3702437478" sldId="341"/>
            <ac:picMk id="13" creationId="{EF9310AC-BF6C-4595-BEEC-8D5F094BB471}"/>
          </ac:picMkLst>
        </pc:picChg>
        <pc:picChg chg="add mod">
          <ac:chgData name="Ben Spark" userId="f021a6139b3c29b3" providerId="LiveId" clId="{754E0AFF-D28A-4FB0-9A83-09ABE0539656}" dt="2020-12-19T03:56:27.546" v="3025" actId="208"/>
          <ac:picMkLst>
            <pc:docMk/>
            <pc:sldMk cId="3702437478" sldId="341"/>
            <ac:picMk id="15" creationId="{C6562474-68D6-4892-B851-E3CFCCA0D0B9}"/>
          </ac:picMkLst>
        </pc:picChg>
        <pc:picChg chg="del">
          <ac:chgData name="Ben Spark" userId="f021a6139b3c29b3" providerId="LiveId" clId="{754E0AFF-D28A-4FB0-9A83-09ABE0539656}" dt="2020-12-19T03:38:17.811" v="2840" actId="478"/>
          <ac:picMkLst>
            <pc:docMk/>
            <pc:sldMk cId="3702437478" sldId="341"/>
            <ac:picMk id="75" creationId="{0E615B07-A45C-4AAB-8FAB-ADE7DAC55C4A}"/>
          </ac:picMkLst>
        </pc:picChg>
      </pc:sldChg>
    </pc:docChg>
  </pc:docChgLst>
</pc:chgInfo>
</file>

<file path=ppt/media/image1.wmf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svg>
</file>

<file path=ppt/media/image30.jpg>
</file>

<file path=ppt/media/image31.jpg>
</file>

<file path=ppt/media/image32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46c05fefca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46c05fefca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9536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g43fb36d695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3" name="Google Shape;2103;g43fb36d695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6" name="Google Shape;3636;g9a54481165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7" name="Google Shape;3637;g9a54481165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75660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de7457949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de7457949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de7457949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de7457949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de7457949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de7457949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de7457949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de7457949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de7457949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de7457949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68069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de7457949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de7457949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11459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75740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46244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99039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3df8358ba7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3df8358ba7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57140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3de7457949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3de7457949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00307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de745794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de745794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01333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3de7457949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3de7457949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14598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441564223f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441564223f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3de7457949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3de7457949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de745794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de745794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g43fb36d695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3" name="Google Shape;2103;g43fb36d695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249722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3de7457949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3de7457949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46189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de745794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de745794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95642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3de7457949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3de7457949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75213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de745794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de745794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19778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3de7457949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3de7457949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47024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de745794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de745794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3536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3de7457949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3de7457949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227100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de745794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de745794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19267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3de7457949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3de7457949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010753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de745794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de745794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2289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28834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3de7457949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3de7457949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234119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de745794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de745794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036966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3de7457949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3de7457949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190036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de745794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de745794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382127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3de7457949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3de7457949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483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de745794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de745794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070465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de745794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de745794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925350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46c05fefca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46c05fefca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46c05fefca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46c05fefca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46c05fefca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46c05fefca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9992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g43fb36d695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3" name="Google Shape;2103;g43fb36d695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0589125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3df8358ba7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3df8358ba7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3de7457949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3de7457949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3de7457949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3de7457949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3de7457949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3de7457949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3de7457949_0_7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3de7457949_0_7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3de7457949_0_7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3de7457949_0_7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059941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g441564223f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4" name="Google Shape;1994;g441564223f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g3ea541527f_0_187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6" name="Google Shape;2076;g3ea541527f_0_187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3de7457949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3de7457949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g3de7457949_0_7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2" name="Google Shape;2092;g3de7457949_0_7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43fb36d69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6" name="Google Shape;516;g43fb36d69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906080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" name="Google Shape;2176;g43fb36d695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7" name="Google Shape;2177;g43fb36d695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" name="Google Shape;2222;g3de7457949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3" name="Google Shape;2223;g3de7457949_0_7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" name="Google Shape;2253;g3de7457949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4" name="Google Shape;2254;g3de7457949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8" name="Google Shape;2268;g3de7457949_0_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9" name="Google Shape;2269;g3de7457949_0_7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g43fb36d695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2" name="Google Shape;2292;g43fb36d695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" name="Google Shape;2308;g3de7457949_0_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9" name="Google Shape;2309;g3de7457949_0_7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" name="Google Shape;2314;g3de7457949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5" name="Google Shape;2315;g3de7457949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" name="Google Shape;2320;g4d9255fa3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1" name="Google Shape;2321;g4d9255fa3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g4d9255fa3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8" name="Google Shape;2328;g4d9255fa3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4d9255fa31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" name="Google Shape;2350;g4d9255fa31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43fb36d69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6" name="Google Shape;516;g43fb36d69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714008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5" name="Google Shape;2965;g4d9255fa31_0_1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6" name="Google Shape;2966;g4d9255fa31_0_1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6" name="Google Shape;5456;g4d9255fa31_0_3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7" name="Google Shape;5457;g4d9255fa31_0_3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6" name="Google Shape;6166;g4d9255fa31_0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7" name="Google Shape;6167;g4d9255fa31_0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2" name="Google Shape;6562;g4d9255fa31_0_4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3" name="Google Shape;6563;g4d9255fa31_0_4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5" name="Google Shape;7155;g4d9255fa31_0_4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6" name="Google Shape;7156;g4d9255fa31_0_4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0" name="Google Shape;7690;g4d9255fa31_0_5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1" name="Google Shape;7691;g4d9255fa31_0_5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5" name="Google Shape;7975;g4d9255fa31_0_5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6" name="Google Shape;7976;g4d9255fa31_0_5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7" name="Google Shape;8417;g4d9255fa31_0_6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8" name="Google Shape;8418;g4d9255fa31_0_6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3" name="Google Shape;8783;g4d9255fa31_0_6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4" name="Google Shape;8784;g4d9255fa31_0_6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7" name="Google Shape;9287;g4d9255fa31_0_6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8" name="Google Shape;9288;g4d9255fa31_0_69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43fb36d69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6" name="Google Shape;516;g43fb36d69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372000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3" name="Google Shape;9683;g4d9255fa31_0_7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4" name="Google Shape;9684;g4d9255fa31_0_7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0" name="Google Shape;10120;g4d9255fa31_0_77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1" name="Google Shape;10121;g4d9255fa31_0_77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1" name="Google Shape;10591;g4d9255fa31_0_8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2" name="Google Shape;10592;g4d9255fa31_0_8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46c05fefca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46c05fefca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4262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 1">
  <p:cSld name="TITLE_3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841888" y="647372"/>
            <a:ext cx="21143" cy="44586"/>
          </a:xfrm>
          <a:custGeom>
            <a:avLst/>
            <a:gdLst/>
            <a:ahLst/>
            <a:cxnLst/>
            <a:rect l="l" t="t" r="r" b="b"/>
            <a:pathLst>
              <a:path w="348" h="589" extrusionOk="0">
                <a:moveTo>
                  <a:pt x="348" y="588"/>
                </a:moveTo>
                <a:lnTo>
                  <a:pt x="1" y="0"/>
                </a:lnTo>
                <a:close/>
              </a:path>
            </a:pathLst>
          </a:custGeom>
          <a:solidFill>
            <a:srgbClr val="E9A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252184" y="0"/>
            <a:ext cx="5891796" cy="5143482"/>
          </a:xfrm>
          <a:custGeom>
            <a:avLst/>
            <a:gdLst/>
            <a:ahLst/>
            <a:cxnLst/>
            <a:rect l="l" t="t" r="r" b="b"/>
            <a:pathLst>
              <a:path w="34462" h="30085" extrusionOk="0">
                <a:moveTo>
                  <a:pt x="26373" y="1"/>
                </a:moveTo>
                <a:cubicBezTo>
                  <a:pt x="26416" y="502"/>
                  <a:pt x="26427" y="1003"/>
                  <a:pt x="26362" y="1500"/>
                </a:cubicBezTo>
                <a:cubicBezTo>
                  <a:pt x="26173" y="3000"/>
                  <a:pt x="25257" y="4389"/>
                  <a:pt x="23950" y="5154"/>
                </a:cubicBezTo>
                <a:cubicBezTo>
                  <a:pt x="20815" y="6997"/>
                  <a:pt x="16195" y="5201"/>
                  <a:pt x="13543" y="7688"/>
                </a:cubicBezTo>
                <a:cubicBezTo>
                  <a:pt x="12111" y="9027"/>
                  <a:pt x="11814" y="11188"/>
                  <a:pt x="11943" y="13146"/>
                </a:cubicBezTo>
                <a:cubicBezTo>
                  <a:pt x="12076" y="15100"/>
                  <a:pt x="12541" y="17058"/>
                  <a:pt x="12290" y="19004"/>
                </a:cubicBezTo>
                <a:cubicBezTo>
                  <a:pt x="12011" y="21220"/>
                  <a:pt x="10755" y="23296"/>
                  <a:pt x="8923" y="24573"/>
                </a:cubicBezTo>
                <a:cubicBezTo>
                  <a:pt x="6654" y="26159"/>
                  <a:pt x="3927" y="26849"/>
                  <a:pt x="1686" y="28539"/>
                </a:cubicBezTo>
                <a:cubicBezTo>
                  <a:pt x="988" y="29068"/>
                  <a:pt x="430" y="29584"/>
                  <a:pt x="1" y="30085"/>
                </a:cubicBezTo>
                <a:lnTo>
                  <a:pt x="34461" y="30085"/>
                </a:lnTo>
                <a:lnTo>
                  <a:pt x="3446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631170" y="1136921"/>
            <a:ext cx="3512818" cy="4006565"/>
          </a:xfrm>
          <a:custGeom>
            <a:avLst/>
            <a:gdLst/>
            <a:ahLst/>
            <a:cxnLst/>
            <a:rect l="l" t="t" r="r" b="b"/>
            <a:pathLst>
              <a:path w="20547" h="23435" extrusionOk="0">
                <a:moveTo>
                  <a:pt x="20546" y="0"/>
                </a:moveTo>
                <a:cubicBezTo>
                  <a:pt x="17408" y="1564"/>
                  <a:pt x="13933" y="2717"/>
                  <a:pt x="11563" y="5286"/>
                </a:cubicBezTo>
                <a:cubicBezTo>
                  <a:pt x="8579" y="8525"/>
                  <a:pt x="8020" y="13274"/>
                  <a:pt x="5938" y="17154"/>
                </a:cubicBezTo>
                <a:cubicBezTo>
                  <a:pt x="4560" y="19723"/>
                  <a:pt x="2484" y="21914"/>
                  <a:pt x="0" y="23435"/>
                </a:cubicBezTo>
                <a:lnTo>
                  <a:pt x="20546" y="23435"/>
                </a:lnTo>
                <a:lnTo>
                  <a:pt x="2054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163876" y="3872029"/>
            <a:ext cx="1980117" cy="1271467"/>
          </a:xfrm>
          <a:custGeom>
            <a:avLst/>
            <a:gdLst/>
            <a:ahLst/>
            <a:cxnLst/>
            <a:rect l="l" t="t" r="r" b="b"/>
            <a:pathLst>
              <a:path w="11582" h="7437" extrusionOk="0">
                <a:moveTo>
                  <a:pt x="10748" y="0"/>
                </a:moveTo>
                <a:cubicBezTo>
                  <a:pt x="10295" y="0"/>
                  <a:pt x="9840" y="41"/>
                  <a:pt x="9402" y="107"/>
                </a:cubicBezTo>
                <a:cubicBezTo>
                  <a:pt x="5454" y="690"/>
                  <a:pt x="970" y="3296"/>
                  <a:pt x="0" y="7437"/>
                </a:cubicBezTo>
                <a:lnTo>
                  <a:pt x="11581" y="7437"/>
                </a:lnTo>
                <a:lnTo>
                  <a:pt x="11581" y="50"/>
                </a:lnTo>
                <a:cubicBezTo>
                  <a:pt x="11307" y="16"/>
                  <a:pt x="11028" y="0"/>
                  <a:pt x="107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4290458" y="3730640"/>
            <a:ext cx="299360" cy="298676"/>
          </a:xfrm>
          <a:custGeom>
            <a:avLst/>
            <a:gdLst/>
            <a:ahLst/>
            <a:cxnLst/>
            <a:rect l="l" t="t" r="r" b="b"/>
            <a:pathLst>
              <a:path w="1751" h="1747" extrusionOk="0">
                <a:moveTo>
                  <a:pt x="874" y="0"/>
                </a:moveTo>
                <a:cubicBezTo>
                  <a:pt x="395" y="0"/>
                  <a:pt x="1" y="390"/>
                  <a:pt x="1" y="873"/>
                </a:cubicBezTo>
                <a:cubicBezTo>
                  <a:pt x="1" y="1356"/>
                  <a:pt x="395" y="1747"/>
                  <a:pt x="874" y="1747"/>
                </a:cubicBezTo>
                <a:cubicBezTo>
                  <a:pt x="1357" y="1747"/>
                  <a:pt x="1751" y="1356"/>
                  <a:pt x="1751" y="873"/>
                </a:cubicBezTo>
                <a:cubicBezTo>
                  <a:pt x="1751" y="390"/>
                  <a:pt x="1357" y="0"/>
                  <a:pt x="87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699920" y="3436238"/>
            <a:ext cx="197123" cy="197123"/>
          </a:xfrm>
          <a:custGeom>
            <a:avLst/>
            <a:gdLst/>
            <a:ahLst/>
            <a:cxnLst/>
            <a:rect l="l" t="t" r="r" b="b"/>
            <a:pathLst>
              <a:path w="1153" h="1153" extrusionOk="0">
                <a:moveTo>
                  <a:pt x="576" y="1"/>
                </a:moveTo>
                <a:cubicBezTo>
                  <a:pt x="258" y="1"/>
                  <a:pt x="0" y="258"/>
                  <a:pt x="0" y="577"/>
                </a:cubicBezTo>
                <a:cubicBezTo>
                  <a:pt x="0" y="895"/>
                  <a:pt x="258" y="1153"/>
                  <a:pt x="576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101860" y="925266"/>
            <a:ext cx="197123" cy="196439"/>
          </a:xfrm>
          <a:custGeom>
            <a:avLst/>
            <a:gdLst/>
            <a:ahLst/>
            <a:cxnLst/>
            <a:rect l="l" t="t" r="r" b="b"/>
            <a:pathLst>
              <a:path w="1153" h="1149" extrusionOk="0">
                <a:moveTo>
                  <a:pt x="577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3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5514229" y="978949"/>
            <a:ext cx="135404" cy="135404"/>
          </a:xfrm>
          <a:custGeom>
            <a:avLst/>
            <a:gdLst/>
            <a:ahLst/>
            <a:cxnLst/>
            <a:rect l="l" t="t" r="r" b="b"/>
            <a:pathLst>
              <a:path w="792" h="792" extrusionOk="0">
                <a:moveTo>
                  <a:pt x="398" y="1"/>
                </a:moveTo>
                <a:cubicBezTo>
                  <a:pt x="180" y="1"/>
                  <a:pt x="1" y="176"/>
                  <a:pt x="1" y="395"/>
                </a:cubicBezTo>
                <a:cubicBezTo>
                  <a:pt x="1" y="613"/>
                  <a:pt x="180" y="792"/>
                  <a:pt x="398" y="792"/>
                </a:cubicBezTo>
                <a:cubicBezTo>
                  <a:pt x="616" y="792"/>
                  <a:pt x="792" y="613"/>
                  <a:pt x="792" y="395"/>
                </a:cubicBezTo>
                <a:cubicBezTo>
                  <a:pt x="792" y="176"/>
                  <a:pt x="616" y="1"/>
                  <a:pt x="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835281" y="735494"/>
            <a:ext cx="134720" cy="135404"/>
          </a:xfrm>
          <a:custGeom>
            <a:avLst/>
            <a:gdLst/>
            <a:ahLst/>
            <a:cxnLst/>
            <a:rect l="l" t="t" r="r" b="b"/>
            <a:pathLst>
              <a:path w="788" h="792" extrusionOk="0">
                <a:moveTo>
                  <a:pt x="394" y="1"/>
                </a:moveTo>
                <a:cubicBezTo>
                  <a:pt x="176" y="1"/>
                  <a:pt x="0" y="180"/>
                  <a:pt x="0" y="398"/>
                </a:cubicBezTo>
                <a:cubicBezTo>
                  <a:pt x="0" y="616"/>
                  <a:pt x="176" y="792"/>
                  <a:pt x="394" y="792"/>
                </a:cubicBezTo>
                <a:cubicBezTo>
                  <a:pt x="612" y="792"/>
                  <a:pt x="788" y="616"/>
                  <a:pt x="788" y="398"/>
                </a:cubicBezTo>
                <a:cubicBezTo>
                  <a:pt x="788" y="180"/>
                  <a:pt x="612" y="1"/>
                  <a:pt x="3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849107" y="1046309"/>
            <a:ext cx="197123" cy="197294"/>
          </a:xfrm>
          <a:custGeom>
            <a:avLst/>
            <a:gdLst/>
            <a:ahLst/>
            <a:cxnLst/>
            <a:rect l="l" t="t" r="r" b="b"/>
            <a:pathLst>
              <a:path w="1153" h="1154" extrusionOk="0">
                <a:moveTo>
                  <a:pt x="577" y="1"/>
                </a:moveTo>
                <a:cubicBezTo>
                  <a:pt x="258" y="1"/>
                  <a:pt x="1" y="258"/>
                  <a:pt x="1" y="577"/>
                </a:cubicBezTo>
                <a:cubicBezTo>
                  <a:pt x="1" y="895"/>
                  <a:pt x="258" y="1153"/>
                  <a:pt x="577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4313196" y="4763443"/>
            <a:ext cx="196610" cy="196439"/>
          </a:xfrm>
          <a:custGeom>
            <a:avLst/>
            <a:gdLst/>
            <a:ahLst/>
            <a:cxnLst/>
            <a:rect l="l" t="t" r="r" b="b"/>
            <a:pathLst>
              <a:path w="1150" h="1149" extrusionOk="0">
                <a:moveTo>
                  <a:pt x="573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5"/>
                  <a:pt x="258" y="1149"/>
                  <a:pt x="573" y="1149"/>
                </a:cubicBezTo>
                <a:cubicBezTo>
                  <a:pt x="891" y="1149"/>
                  <a:pt x="1149" y="895"/>
                  <a:pt x="1149" y="576"/>
                </a:cubicBezTo>
                <a:cubicBezTo>
                  <a:pt x="1149" y="258"/>
                  <a:pt x="891" y="0"/>
                  <a:pt x="5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2632946" y="4725489"/>
            <a:ext cx="196610" cy="196610"/>
          </a:xfrm>
          <a:custGeom>
            <a:avLst/>
            <a:gdLst/>
            <a:ahLst/>
            <a:cxnLst/>
            <a:rect l="l" t="t" r="r" b="b"/>
            <a:pathLst>
              <a:path w="1150" h="1150" extrusionOk="0">
                <a:moveTo>
                  <a:pt x="573" y="0"/>
                </a:moveTo>
                <a:cubicBezTo>
                  <a:pt x="255" y="0"/>
                  <a:pt x="1" y="258"/>
                  <a:pt x="1" y="573"/>
                </a:cubicBezTo>
                <a:cubicBezTo>
                  <a:pt x="1" y="891"/>
                  <a:pt x="255" y="1149"/>
                  <a:pt x="573" y="1149"/>
                </a:cubicBezTo>
                <a:cubicBezTo>
                  <a:pt x="892" y="1149"/>
                  <a:pt x="1150" y="891"/>
                  <a:pt x="1150" y="573"/>
                </a:cubicBezTo>
                <a:cubicBezTo>
                  <a:pt x="1150" y="258"/>
                  <a:pt x="892" y="0"/>
                  <a:pt x="5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5796323" y="1625199"/>
            <a:ext cx="197123" cy="196610"/>
          </a:xfrm>
          <a:custGeom>
            <a:avLst/>
            <a:gdLst/>
            <a:ahLst/>
            <a:cxnLst/>
            <a:rect l="l" t="t" r="r" b="b"/>
            <a:pathLst>
              <a:path w="1153" h="1150" extrusionOk="0">
                <a:moveTo>
                  <a:pt x="577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6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8173428" y="827303"/>
            <a:ext cx="359881" cy="327569"/>
          </a:xfrm>
          <a:custGeom>
            <a:avLst/>
            <a:gdLst/>
            <a:ahLst/>
            <a:cxnLst/>
            <a:rect l="l" t="t" r="r" b="b"/>
            <a:pathLst>
              <a:path w="2105" h="1916" extrusionOk="0">
                <a:moveTo>
                  <a:pt x="1054" y="0"/>
                </a:moveTo>
                <a:cubicBezTo>
                  <a:pt x="809" y="0"/>
                  <a:pt x="564" y="93"/>
                  <a:pt x="376" y="280"/>
                </a:cubicBezTo>
                <a:cubicBezTo>
                  <a:pt x="0" y="655"/>
                  <a:pt x="0" y="1260"/>
                  <a:pt x="376" y="1636"/>
                </a:cubicBezTo>
                <a:cubicBezTo>
                  <a:pt x="564" y="1822"/>
                  <a:pt x="809" y="1915"/>
                  <a:pt x="1054" y="1915"/>
                </a:cubicBezTo>
                <a:cubicBezTo>
                  <a:pt x="1299" y="1915"/>
                  <a:pt x="1543" y="1822"/>
                  <a:pt x="1729" y="1636"/>
                </a:cubicBezTo>
                <a:cubicBezTo>
                  <a:pt x="2105" y="1260"/>
                  <a:pt x="2105" y="655"/>
                  <a:pt x="1729" y="280"/>
                </a:cubicBezTo>
                <a:cubicBezTo>
                  <a:pt x="1543" y="93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5500210" y="4124203"/>
            <a:ext cx="359881" cy="327227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5500210" y="4124203"/>
            <a:ext cx="359881" cy="327227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ctrTitle"/>
          </p:nvPr>
        </p:nvSpPr>
        <p:spPr>
          <a:xfrm>
            <a:off x="540000" y="1598750"/>
            <a:ext cx="3512700" cy="10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 b="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27" name="Google Shape;27;p2"/>
          <p:cNvCxnSpPr/>
          <p:nvPr/>
        </p:nvCxnSpPr>
        <p:spPr>
          <a:xfrm>
            <a:off x="666750" y="3076575"/>
            <a:ext cx="1876500" cy="0"/>
          </a:xfrm>
          <a:prstGeom prst="straightConnector1">
            <a:avLst/>
          </a:prstGeom>
          <a:noFill/>
          <a:ln w="28575" cap="rnd" cmpd="sng">
            <a:solidFill>
              <a:schemeClr val="accent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" name="Google Shape;28;p2"/>
          <p:cNvCxnSpPr/>
          <p:nvPr/>
        </p:nvCxnSpPr>
        <p:spPr>
          <a:xfrm>
            <a:off x="666750" y="1066800"/>
            <a:ext cx="1876500" cy="0"/>
          </a:xfrm>
          <a:prstGeom prst="straightConnector1">
            <a:avLst/>
          </a:prstGeom>
          <a:noFill/>
          <a:ln w="28575" cap="rnd" cmpd="sng">
            <a:solidFill>
              <a:schemeClr val="accent2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9AD4C"/>
          </p15:clr>
        </p15:guide>
        <p15:guide id="2" pos="5420">
          <p15:clr>
            <a:srgbClr val="F9AD4C"/>
          </p15:clr>
        </p15:guide>
        <p15:guide id="3" orient="horz" pos="340">
          <p15:clr>
            <a:srgbClr val="F9AD4C"/>
          </p15:clr>
        </p15:guide>
        <p15:guide id="4" orient="horz" pos="2900">
          <p15:clr>
            <a:srgbClr val="F9AD4C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 with infographic">
  <p:cSld name="TITLE_AND_BODY_4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"/>
          <p:cNvSpPr txBox="1">
            <a:spLocks noGrp="1"/>
          </p:cNvSpPr>
          <p:nvPr>
            <p:ph type="sldNum" idx="12"/>
          </p:nvPr>
        </p:nvSpPr>
        <p:spPr>
          <a:xfrm>
            <a:off x="8607853" y="47645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80" name="Google Shape;180;p11"/>
          <p:cNvSpPr/>
          <p:nvPr/>
        </p:nvSpPr>
        <p:spPr>
          <a:xfrm rot="10800000">
            <a:off x="6902554" y="3456503"/>
            <a:ext cx="2253996" cy="1701622"/>
          </a:xfrm>
          <a:custGeom>
            <a:avLst/>
            <a:gdLst/>
            <a:ahLst/>
            <a:cxnLst/>
            <a:rect l="l" t="t" r="r" b="b"/>
            <a:pathLst>
              <a:path w="23349" h="17627" extrusionOk="0">
                <a:moveTo>
                  <a:pt x="23344" y="1"/>
                </a:moveTo>
                <a:cubicBezTo>
                  <a:pt x="23343" y="1"/>
                  <a:pt x="23341" y="1"/>
                  <a:pt x="23339" y="1"/>
                </a:cubicBezTo>
                <a:lnTo>
                  <a:pt x="23349" y="1"/>
                </a:lnTo>
                <a:cubicBezTo>
                  <a:pt x="23349" y="1"/>
                  <a:pt x="23347" y="1"/>
                  <a:pt x="23344" y="1"/>
                </a:cubicBezTo>
                <a:close/>
                <a:moveTo>
                  <a:pt x="0" y="1"/>
                </a:moveTo>
                <a:lnTo>
                  <a:pt x="0" y="17627"/>
                </a:lnTo>
                <a:cubicBezTo>
                  <a:pt x="1118" y="15583"/>
                  <a:pt x="2757" y="15256"/>
                  <a:pt x="4412" y="15256"/>
                </a:cubicBezTo>
                <a:cubicBezTo>
                  <a:pt x="5193" y="15256"/>
                  <a:pt x="5976" y="15329"/>
                  <a:pt x="6711" y="15329"/>
                </a:cubicBezTo>
                <a:cubicBezTo>
                  <a:pt x="7154" y="15329"/>
                  <a:pt x="7579" y="15302"/>
                  <a:pt x="7974" y="15218"/>
                </a:cubicBezTo>
                <a:cubicBezTo>
                  <a:pt x="11989" y="14355"/>
                  <a:pt x="9946" y="10472"/>
                  <a:pt x="15822" y="10415"/>
                </a:cubicBezTo>
                <a:cubicBezTo>
                  <a:pt x="20657" y="10372"/>
                  <a:pt x="22035" y="8407"/>
                  <a:pt x="20461" y="3680"/>
                </a:cubicBezTo>
                <a:cubicBezTo>
                  <a:pt x="19257" y="70"/>
                  <a:pt x="23119" y="2"/>
                  <a:pt x="233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</a:t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 rot="10800000">
            <a:off x="7044171" y="3675541"/>
            <a:ext cx="2112379" cy="1482585"/>
          </a:xfrm>
          <a:custGeom>
            <a:avLst/>
            <a:gdLst/>
            <a:ahLst/>
            <a:cxnLst/>
            <a:rect l="l" t="t" r="r" b="b"/>
            <a:pathLst>
              <a:path w="21882" h="15358" extrusionOk="0">
                <a:moveTo>
                  <a:pt x="0" y="1"/>
                </a:moveTo>
                <a:lnTo>
                  <a:pt x="0" y="15358"/>
                </a:lnTo>
                <a:cubicBezTo>
                  <a:pt x="923" y="13978"/>
                  <a:pt x="2017" y="13639"/>
                  <a:pt x="3150" y="13639"/>
                </a:cubicBezTo>
                <a:cubicBezTo>
                  <a:pt x="4249" y="13639"/>
                  <a:pt x="5385" y="13958"/>
                  <a:pt x="6435" y="13958"/>
                </a:cubicBezTo>
                <a:cubicBezTo>
                  <a:pt x="6712" y="13958"/>
                  <a:pt x="6984" y="13936"/>
                  <a:pt x="7247" y="13879"/>
                </a:cubicBezTo>
                <a:cubicBezTo>
                  <a:pt x="11016" y="13074"/>
                  <a:pt x="9320" y="9478"/>
                  <a:pt x="14827" y="9427"/>
                </a:cubicBezTo>
                <a:cubicBezTo>
                  <a:pt x="19358" y="9384"/>
                  <a:pt x="20597" y="7262"/>
                  <a:pt x="19215" y="3862"/>
                </a:cubicBezTo>
                <a:cubicBezTo>
                  <a:pt x="17805" y="380"/>
                  <a:pt x="21881" y="1"/>
                  <a:pt x="2188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 rot="10800000">
            <a:off x="7534275" y="4019338"/>
            <a:ext cx="1622275" cy="1138787"/>
          </a:xfrm>
          <a:custGeom>
            <a:avLst/>
            <a:gdLst/>
            <a:ahLst/>
            <a:cxnLst/>
            <a:rect l="l" t="t" r="r" b="b"/>
            <a:pathLst>
              <a:path w="19996" h="14037" extrusionOk="0">
                <a:moveTo>
                  <a:pt x="0" y="1"/>
                </a:moveTo>
                <a:lnTo>
                  <a:pt x="0" y="14037"/>
                </a:lnTo>
                <a:cubicBezTo>
                  <a:pt x="711" y="12974"/>
                  <a:pt x="1665" y="12656"/>
                  <a:pt x="2691" y="12656"/>
                </a:cubicBezTo>
                <a:cubicBezTo>
                  <a:pt x="4211" y="12656"/>
                  <a:pt x="5890" y="13353"/>
                  <a:pt x="7171" y="13353"/>
                </a:cubicBezTo>
                <a:cubicBezTo>
                  <a:pt x="7306" y="13353"/>
                  <a:pt x="7437" y="13346"/>
                  <a:pt x="7562" y="13328"/>
                </a:cubicBezTo>
                <a:cubicBezTo>
                  <a:pt x="11531" y="12788"/>
                  <a:pt x="9939" y="8662"/>
                  <a:pt x="14971" y="8615"/>
                </a:cubicBezTo>
                <a:cubicBezTo>
                  <a:pt x="19111" y="8576"/>
                  <a:pt x="18829" y="6625"/>
                  <a:pt x="17773" y="3444"/>
                </a:cubicBezTo>
                <a:cubicBezTo>
                  <a:pt x="16713" y="262"/>
                  <a:pt x="19995" y="1"/>
                  <a:pt x="1999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7534273" y="3993444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cubicBezTo>
                  <a:pt x="1" y="466"/>
                  <a:pt x="133" y="598"/>
                  <a:pt x="298" y="598"/>
                </a:cubicBezTo>
                <a:cubicBezTo>
                  <a:pt x="462" y="598"/>
                  <a:pt x="598" y="466"/>
                  <a:pt x="598" y="301"/>
                </a:cubicBezTo>
                <a:cubicBezTo>
                  <a:pt x="598" y="136"/>
                  <a:pt x="462" y="0"/>
                  <a:pt x="29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1"/>
          <p:cNvSpPr/>
          <p:nvPr/>
        </p:nvSpPr>
        <p:spPr>
          <a:xfrm>
            <a:off x="8862541" y="339389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301" y="0"/>
                </a:moveTo>
                <a:cubicBezTo>
                  <a:pt x="137" y="0"/>
                  <a:pt x="1" y="133"/>
                  <a:pt x="1" y="297"/>
                </a:cubicBezTo>
                <a:cubicBezTo>
                  <a:pt x="1" y="462"/>
                  <a:pt x="137" y="598"/>
                  <a:pt x="301" y="598"/>
                </a:cubicBezTo>
                <a:cubicBezTo>
                  <a:pt x="466" y="598"/>
                  <a:pt x="599" y="462"/>
                  <a:pt x="599" y="297"/>
                </a:cubicBezTo>
                <a:cubicBezTo>
                  <a:pt x="599" y="133"/>
                  <a:pt x="466" y="0"/>
                  <a:pt x="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1"/>
          <p:cNvSpPr/>
          <p:nvPr/>
        </p:nvSpPr>
        <p:spPr>
          <a:xfrm>
            <a:off x="7413747" y="4355183"/>
            <a:ext cx="84801" cy="84943"/>
          </a:xfrm>
          <a:custGeom>
            <a:avLst/>
            <a:gdLst/>
            <a:ahLst/>
            <a:cxnLst/>
            <a:rect l="l" t="t" r="r" b="b"/>
            <a:pathLst>
              <a:path w="598" h="599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cubicBezTo>
                  <a:pt x="0" y="466"/>
                  <a:pt x="136" y="598"/>
                  <a:pt x="301" y="598"/>
                </a:cubicBezTo>
                <a:cubicBezTo>
                  <a:pt x="465" y="598"/>
                  <a:pt x="598" y="466"/>
                  <a:pt x="598" y="301"/>
                </a:cubicBezTo>
                <a:cubicBezTo>
                  <a:pt x="598" y="136"/>
                  <a:pt x="465" y="0"/>
                  <a:pt x="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1"/>
          <p:cNvSpPr/>
          <p:nvPr/>
        </p:nvSpPr>
        <p:spPr>
          <a:xfrm>
            <a:off x="8816923" y="3518420"/>
            <a:ext cx="55589" cy="54880"/>
          </a:xfrm>
          <a:custGeom>
            <a:avLst/>
            <a:gdLst/>
            <a:ahLst/>
            <a:cxnLst/>
            <a:rect l="l" t="t" r="r" b="b"/>
            <a:pathLst>
              <a:path w="392" h="387" extrusionOk="0">
                <a:moveTo>
                  <a:pt x="198" y="0"/>
                </a:moveTo>
                <a:cubicBezTo>
                  <a:pt x="90" y="0"/>
                  <a:pt x="1" y="86"/>
                  <a:pt x="1" y="193"/>
                </a:cubicBezTo>
                <a:cubicBezTo>
                  <a:pt x="1" y="301"/>
                  <a:pt x="90" y="387"/>
                  <a:pt x="198" y="387"/>
                </a:cubicBezTo>
                <a:cubicBezTo>
                  <a:pt x="305" y="387"/>
                  <a:pt x="391" y="301"/>
                  <a:pt x="391" y="193"/>
                </a:cubicBezTo>
                <a:cubicBezTo>
                  <a:pt x="391" y="86"/>
                  <a:pt x="305" y="0"/>
                  <a:pt x="19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1"/>
          <p:cNvSpPr/>
          <p:nvPr/>
        </p:nvSpPr>
        <p:spPr>
          <a:xfrm>
            <a:off x="7665396" y="3974183"/>
            <a:ext cx="55447" cy="55447"/>
          </a:xfrm>
          <a:custGeom>
            <a:avLst/>
            <a:gdLst/>
            <a:ahLst/>
            <a:cxnLst/>
            <a:rect l="l" t="t" r="r" b="b"/>
            <a:pathLst>
              <a:path w="391" h="391" extrusionOk="0">
                <a:moveTo>
                  <a:pt x="194" y="0"/>
                </a:moveTo>
                <a:cubicBezTo>
                  <a:pt x="86" y="0"/>
                  <a:pt x="1" y="90"/>
                  <a:pt x="1" y="197"/>
                </a:cubicBezTo>
                <a:cubicBezTo>
                  <a:pt x="1" y="305"/>
                  <a:pt x="86" y="390"/>
                  <a:pt x="194" y="390"/>
                </a:cubicBezTo>
                <a:cubicBezTo>
                  <a:pt x="301" y="390"/>
                  <a:pt x="391" y="305"/>
                  <a:pt x="391" y="197"/>
                </a:cubicBezTo>
                <a:cubicBezTo>
                  <a:pt x="391" y="90"/>
                  <a:pt x="301" y="0"/>
                  <a:pt x="1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1"/>
          <p:cNvSpPr/>
          <p:nvPr/>
        </p:nvSpPr>
        <p:spPr>
          <a:xfrm>
            <a:off x="8408537" y="4260951"/>
            <a:ext cx="147735" cy="113875"/>
          </a:xfrm>
          <a:custGeom>
            <a:avLst/>
            <a:gdLst/>
            <a:ahLst/>
            <a:cxnLst/>
            <a:rect l="l" t="t" r="r" b="b"/>
            <a:pathLst>
              <a:path w="541" h="417" extrusionOk="0">
                <a:moveTo>
                  <a:pt x="272" y="1"/>
                </a:moveTo>
                <a:cubicBezTo>
                  <a:pt x="4" y="1"/>
                  <a:pt x="0" y="416"/>
                  <a:pt x="272" y="416"/>
                </a:cubicBezTo>
                <a:cubicBezTo>
                  <a:pt x="541" y="416"/>
                  <a:pt x="541" y="1"/>
                  <a:pt x="2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1"/>
          <p:cNvSpPr/>
          <p:nvPr/>
        </p:nvSpPr>
        <p:spPr>
          <a:xfrm>
            <a:off x="7070563" y="4883065"/>
            <a:ext cx="120395" cy="93026"/>
          </a:xfrm>
          <a:custGeom>
            <a:avLst/>
            <a:gdLst/>
            <a:ahLst/>
            <a:cxnLst/>
            <a:rect l="l" t="t" r="r" b="b"/>
            <a:pathLst>
              <a:path w="849" h="656" extrusionOk="0">
                <a:moveTo>
                  <a:pt x="423" y="1"/>
                </a:moveTo>
                <a:cubicBezTo>
                  <a:pt x="4" y="1"/>
                  <a:pt x="1" y="656"/>
                  <a:pt x="423" y="656"/>
                </a:cubicBezTo>
                <a:cubicBezTo>
                  <a:pt x="849" y="656"/>
                  <a:pt x="849" y="1"/>
                  <a:pt x="42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1"/>
          <p:cNvSpPr/>
          <p:nvPr/>
        </p:nvSpPr>
        <p:spPr>
          <a:xfrm>
            <a:off x="8556273" y="4252299"/>
            <a:ext cx="260650" cy="202096"/>
          </a:xfrm>
          <a:custGeom>
            <a:avLst/>
            <a:gdLst/>
            <a:ahLst/>
            <a:cxnLst/>
            <a:rect l="l" t="t" r="r" b="b"/>
            <a:pathLst>
              <a:path w="846" h="656" extrusionOk="0">
                <a:moveTo>
                  <a:pt x="423" y="0"/>
                </a:moveTo>
                <a:cubicBezTo>
                  <a:pt x="1" y="0"/>
                  <a:pt x="1" y="655"/>
                  <a:pt x="423" y="655"/>
                </a:cubicBezTo>
                <a:cubicBezTo>
                  <a:pt x="846" y="655"/>
                  <a:pt x="846" y="0"/>
                  <a:pt x="42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1"/>
          <p:cNvSpPr/>
          <p:nvPr/>
        </p:nvSpPr>
        <p:spPr>
          <a:xfrm rot="10800000">
            <a:off x="-504890" y="-25826"/>
            <a:ext cx="2048163" cy="1787952"/>
          </a:xfrm>
          <a:custGeom>
            <a:avLst/>
            <a:gdLst/>
            <a:ahLst/>
            <a:cxnLst/>
            <a:rect l="l" t="t" r="r" b="b"/>
            <a:pathLst>
              <a:path w="34462" h="30085" extrusionOk="0">
                <a:moveTo>
                  <a:pt x="26373" y="1"/>
                </a:moveTo>
                <a:cubicBezTo>
                  <a:pt x="26416" y="502"/>
                  <a:pt x="26427" y="1003"/>
                  <a:pt x="26362" y="1500"/>
                </a:cubicBezTo>
                <a:cubicBezTo>
                  <a:pt x="26173" y="3000"/>
                  <a:pt x="25257" y="4389"/>
                  <a:pt x="23950" y="5154"/>
                </a:cubicBezTo>
                <a:cubicBezTo>
                  <a:pt x="20815" y="6997"/>
                  <a:pt x="16195" y="5201"/>
                  <a:pt x="13543" y="7688"/>
                </a:cubicBezTo>
                <a:cubicBezTo>
                  <a:pt x="12111" y="9027"/>
                  <a:pt x="11814" y="11188"/>
                  <a:pt x="11943" y="13146"/>
                </a:cubicBezTo>
                <a:cubicBezTo>
                  <a:pt x="12076" y="15100"/>
                  <a:pt x="12541" y="17058"/>
                  <a:pt x="12290" y="19004"/>
                </a:cubicBezTo>
                <a:cubicBezTo>
                  <a:pt x="12011" y="21220"/>
                  <a:pt x="10755" y="23296"/>
                  <a:pt x="8923" y="24573"/>
                </a:cubicBezTo>
                <a:cubicBezTo>
                  <a:pt x="6654" y="26159"/>
                  <a:pt x="3927" y="26849"/>
                  <a:pt x="1686" y="28539"/>
                </a:cubicBezTo>
                <a:cubicBezTo>
                  <a:pt x="988" y="29068"/>
                  <a:pt x="430" y="29584"/>
                  <a:pt x="1" y="30085"/>
                </a:cubicBezTo>
                <a:lnTo>
                  <a:pt x="34461" y="30085"/>
                </a:lnTo>
                <a:lnTo>
                  <a:pt x="3446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1"/>
          <p:cNvSpPr/>
          <p:nvPr/>
        </p:nvSpPr>
        <p:spPr>
          <a:xfrm rot="10800000">
            <a:off x="-504867" y="-25828"/>
            <a:ext cx="1221160" cy="1392742"/>
          </a:xfrm>
          <a:custGeom>
            <a:avLst/>
            <a:gdLst/>
            <a:ahLst/>
            <a:cxnLst/>
            <a:rect l="l" t="t" r="r" b="b"/>
            <a:pathLst>
              <a:path w="20547" h="23435" extrusionOk="0">
                <a:moveTo>
                  <a:pt x="20546" y="0"/>
                </a:moveTo>
                <a:cubicBezTo>
                  <a:pt x="17408" y="1564"/>
                  <a:pt x="13933" y="2717"/>
                  <a:pt x="11563" y="5286"/>
                </a:cubicBezTo>
                <a:cubicBezTo>
                  <a:pt x="8579" y="8525"/>
                  <a:pt x="8020" y="13274"/>
                  <a:pt x="5938" y="17154"/>
                </a:cubicBezTo>
                <a:cubicBezTo>
                  <a:pt x="4560" y="19723"/>
                  <a:pt x="2484" y="21914"/>
                  <a:pt x="0" y="23435"/>
                </a:cubicBezTo>
                <a:lnTo>
                  <a:pt x="20546" y="23435"/>
                </a:lnTo>
                <a:lnTo>
                  <a:pt x="2054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1"/>
          <p:cNvSpPr/>
          <p:nvPr/>
        </p:nvSpPr>
        <p:spPr>
          <a:xfrm rot="10800000">
            <a:off x="-504852" y="-25831"/>
            <a:ext cx="688347" cy="441981"/>
          </a:xfrm>
          <a:custGeom>
            <a:avLst/>
            <a:gdLst/>
            <a:ahLst/>
            <a:cxnLst/>
            <a:rect l="l" t="t" r="r" b="b"/>
            <a:pathLst>
              <a:path w="11582" h="7437" extrusionOk="0">
                <a:moveTo>
                  <a:pt x="10748" y="0"/>
                </a:moveTo>
                <a:cubicBezTo>
                  <a:pt x="10295" y="0"/>
                  <a:pt x="9840" y="41"/>
                  <a:pt x="9402" y="107"/>
                </a:cubicBezTo>
                <a:cubicBezTo>
                  <a:pt x="5454" y="690"/>
                  <a:pt x="970" y="3296"/>
                  <a:pt x="0" y="7437"/>
                </a:cubicBezTo>
                <a:lnTo>
                  <a:pt x="11581" y="7437"/>
                </a:lnTo>
                <a:lnTo>
                  <a:pt x="11581" y="50"/>
                </a:lnTo>
                <a:cubicBezTo>
                  <a:pt x="11307" y="16"/>
                  <a:pt x="11028" y="0"/>
                  <a:pt x="107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1"/>
          <p:cNvSpPr/>
          <p:nvPr/>
        </p:nvSpPr>
        <p:spPr>
          <a:xfrm rot="10800000">
            <a:off x="971487" y="499114"/>
            <a:ext cx="68526" cy="68523"/>
          </a:xfrm>
          <a:custGeom>
            <a:avLst/>
            <a:gdLst/>
            <a:ahLst/>
            <a:cxnLst/>
            <a:rect l="l" t="t" r="r" b="b"/>
            <a:pathLst>
              <a:path w="1153" h="1153" extrusionOk="0">
                <a:moveTo>
                  <a:pt x="576" y="1"/>
                </a:moveTo>
                <a:cubicBezTo>
                  <a:pt x="258" y="1"/>
                  <a:pt x="0" y="258"/>
                  <a:pt x="0" y="577"/>
                </a:cubicBezTo>
                <a:cubicBezTo>
                  <a:pt x="0" y="895"/>
                  <a:pt x="258" y="1153"/>
                  <a:pt x="576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1"/>
          <p:cNvSpPr/>
          <p:nvPr/>
        </p:nvSpPr>
        <p:spPr>
          <a:xfrm rot="10800000">
            <a:off x="831765" y="1372204"/>
            <a:ext cx="68526" cy="68285"/>
          </a:xfrm>
          <a:custGeom>
            <a:avLst/>
            <a:gdLst/>
            <a:ahLst/>
            <a:cxnLst/>
            <a:rect l="l" t="t" r="r" b="b"/>
            <a:pathLst>
              <a:path w="1153" h="1149" extrusionOk="0">
                <a:moveTo>
                  <a:pt x="577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3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1"/>
          <p:cNvSpPr/>
          <p:nvPr/>
        </p:nvSpPr>
        <p:spPr>
          <a:xfrm rot="10800000">
            <a:off x="709873" y="1374759"/>
            <a:ext cx="47071" cy="47069"/>
          </a:xfrm>
          <a:custGeom>
            <a:avLst/>
            <a:gdLst/>
            <a:ahLst/>
            <a:cxnLst/>
            <a:rect l="l" t="t" r="r" b="b"/>
            <a:pathLst>
              <a:path w="792" h="792" extrusionOk="0">
                <a:moveTo>
                  <a:pt x="398" y="1"/>
                </a:moveTo>
                <a:cubicBezTo>
                  <a:pt x="180" y="1"/>
                  <a:pt x="1" y="176"/>
                  <a:pt x="1" y="395"/>
                </a:cubicBezTo>
                <a:cubicBezTo>
                  <a:pt x="1" y="613"/>
                  <a:pt x="180" y="792"/>
                  <a:pt x="398" y="792"/>
                </a:cubicBezTo>
                <a:cubicBezTo>
                  <a:pt x="616" y="792"/>
                  <a:pt x="792" y="613"/>
                  <a:pt x="792" y="395"/>
                </a:cubicBezTo>
                <a:cubicBezTo>
                  <a:pt x="792" y="176"/>
                  <a:pt x="616" y="1"/>
                  <a:pt x="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1"/>
          <p:cNvSpPr/>
          <p:nvPr/>
        </p:nvSpPr>
        <p:spPr>
          <a:xfrm rot="10800000">
            <a:off x="250889" y="1459388"/>
            <a:ext cx="46833" cy="47069"/>
          </a:xfrm>
          <a:custGeom>
            <a:avLst/>
            <a:gdLst/>
            <a:ahLst/>
            <a:cxnLst/>
            <a:rect l="l" t="t" r="r" b="b"/>
            <a:pathLst>
              <a:path w="788" h="792" extrusionOk="0">
                <a:moveTo>
                  <a:pt x="394" y="1"/>
                </a:moveTo>
                <a:cubicBezTo>
                  <a:pt x="176" y="1"/>
                  <a:pt x="0" y="180"/>
                  <a:pt x="0" y="398"/>
                </a:cubicBezTo>
                <a:cubicBezTo>
                  <a:pt x="0" y="616"/>
                  <a:pt x="176" y="792"/>
                  <a:pt x="394" y="792"/>
                </a:cubicBezTo>
                <a:cubicBezTo>
                  <a:pt x="612" y="792"/>
                  <a:pt x="788" y="616"/>
                  <a:pt x="788" y="398"/>
                </a:cubicBezTo>
                <a:cubicBezTo>
                  <a:pt x="788" y="180"/>
                  <a:pt x="612" y="1"/>
                  <a:pt x="3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1"/>
          <p:cNvSpPr/>
          <p:nvPr/>
        </p:nvSpPr>
        <p:spPr>
          <a:xfrm rot="10800000">
            <a:off x="971483" y="160880"/>
            <a:ext cx="68526" cy="68582"/>
          </a:xfrm>
          <a:custGeom>
            <a:avLst/>
            <a:gdLst/>
            <a:ahLst/>
            <a:cxnLst/>
            <a:rect l="l" t="t" r="r" b="b"/>
            <a:pathLst>
              <a:path w="1153" h="1154" extrusionOk="0">
                <a:moveTo>
                  <a:pt x="577" y="1"/>
                </a:moveTo>
                <a:cubicBezTo>
                  <a:pt x="258" y="1"/>
                  <a:pt x="1" y="258"/>
                  <a:pt x="1" y="577"/>
                </a:cubicBezTo>
                <a:cubicBezTo>
                  <a:pt x="1" y="895"/>
                  <a:pt x="258" y="1153"/>
                  <a:pt x="577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1"/>
          <p:cNvSpPr/>
          <p:nvPr/>
        </p:nvSpPr>
        <p:spPr>
          <a:xfrm rot="10800000">
            <a:off x="590357" y="1128837"/>
            <a:ext cx="68526" cy="68344"/>
          </a:xfrm>
          <a:custGeom>
            <a:avLst/>
            <a:gdLst/>
            <a:ahLst/>
            <a:cxnLst/>
            <a:rect l="l" t="t" r="r" b="b"/>
            <a:pathLst>
              <a:path w="1153" h="1150" extrusionOk="0">
                <a:moveTo>
                  <a:pt x="577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6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 rot="10800000">
            <a:off x="1048351" y="293262"/>
            <a:ext cx="125105" cy="113868"/>
          </a:xfrm>
          <a:custGeom>
            <a:avLst/>
            <a:gdLst/>
            <a:ahLst/>
            <a:cxnLst/>
            <a:rect l="l" t="t" r="r" b="b"/>
            <a:pathLst>
              <a:path w="2105" h="1916" extrusionOk="0">
                <a:moveTo>
                  <a:pt x="1054" y="0"/>
                </a:moveTo>
                <a:cubicBezTo>
                  <a:pt x="809" y="0"/>
                  <a:pt x="564" y="93"/>
                  <a:pt x="376" y="280"/>
                </a:cubicBezTo>
                <a:cubicBezTo>
                  <a:pt x="0" y="655"/>
                  <a:pt x="0" y="1260"/>
                  <a:pt x="376" y="1636"/>
                </a:cubicBezTo>
                <a:cubicBezTo>
                  <a:pt x="564" y="1822"/>
                  <a:pt x="809" y="1915"/>
                  <a:pt x="1054" y="1915"/>
                </a:cubicBezTo>
                <a:cubicBezTo>
                  <a:pt x="1299" y="1915"/>
                  <a:pt x="1543" y="1822"/>
                  <a:pt x="1729" y="1636"/>
                </a:cubicBezTo>
                <a:cubicBezTo>
                  <a:pt x="2105" y="1260"/>
                  <a:pt x="2105" y="655"/>
                  <a:pt x="1729" y="280"/>
                </a:cubicBezTo>
                <a:cubicBezTo>
                  <a:pt x="1543" y="93"/>
                  <a:pt x="1299" y="0"/>
                  <a:pt x="105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1"/>
          <p:cNvSpPr/>
          <p:nvPr/>
        </p:nvSpPr>
        <p:spPr>
          <a:xfrm rot="10800000">
            <a:off x="636711" y="214741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1"/>
          <p:cNvSpPr/>
          <p:nvPr/>
        </p:nvSpPr>
        <p:spPr>
          <a:xfrm rot="10800000">
            <a:off x="636711" y="214741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1"/>
          <p:cNvSpPr txBox="1">
            <a:spLocks noGrp="1"/>
          </p:cNvSpPr>
          <p:nvPr>
            <p:ph type="subTitle" idx="1"/>
          </p:nvPr>
        </p:nvSpPr>
        <p:spPr>
          <a:xfrm>
            <a:off x="1916474" y="2537025"/>
            <a:ext cx="13320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04" name="Google Shape;204;p11"/>
          <p:cNvSpPr txBox="1">
            <a:spLocks noGrp="1"/>
          </p:cNvSpPr>
          <p:nvPr>
            <p:ph type="subTitle" idx="2"/>
          </p:nvPr>
        </p:nvSpPr>
        <p:spPr>
          <a:xfrm>
            <a:off x="1315797" y="2983136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 with infographic 1">
  <p:cSld name="TITLE_AND_BODY_4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2"/>
          <p:cNvSpPr txBox="1">
            <a:spLocks noGrp="1"/>
          </p:cNvSpPr>
          <p:nvPr>
            <p:ph type="title"/>
          </p:nvPr>
        </p:nvSpPr>
        <p:spPr>
          <a:xfrm>
            <a:off x="1048350" y="5192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2"/>
          <p:cNvSpPr/>
          <p:nvPr/>
        </p:nvSpPr>
        <p:spPr>
          <a:xfrm>
            <a:off x="7591360" y="3365069"/>
            <a:ext cx="2048163" cy="1787952"/>
          </a:xfrm>
          <a:custGeom>
            <a:avLst/>
            <a:gdLst/>
            <a:ahLst/>
            <a:cxnLst/>
            <a:rect l="l" t="t" r="r" b="b"/>
            <a:pathLst>
              <a:path w="34462" h="30085" extrusionOk="0">
                <a:moveTo>
                  <a:pt x="26373" y="1"/>
                </a:moveTo>
                <a:cubicBezTo>
                  <a:pt x="26416" y="502"/>
                  <a:pt x="26427" y="1003"/>
                  <a:pt x="26362" y="1500"/>
                </a:cubicBezTo>
                <a:cubicBezTo>
                  <a:pt x="26173" y="3000"/>
                  <a:pt x="25257" y="4389"/>
                  <a:pt x="23950" y="5154"/>
                </a:cubicBezTo>
                <a:cubicBezTo>
                  <a:pt x="20815" y="6997"/>
                  <a:pt x="16195" y="5201"/>
                  <a:pt x="13543" y="7688"/>
                </a:cubicBezTo>
                <a:cubicBezTo>
                  <a:pt x="12111" y="9027"/>
                  <a:pt x="11814" y="11188"/>
                  <a:pt x="11943" y="13146"/>
                </a:cubicBezTo>
                <a:cubicBezTo>
                  <a:pt x="12076" y="15100"/>
                  <a:pt x="12541" y="17058"/>
                  <a:pt x="12290" y="19004"/>
                </a:cubicBezTo>
                <a:cubicBezTo>
                  <a:pt x="12011" y="21220"/>
                  <a:pt x="10755" y="23296"/>
                  <a:pt x="8923" y="24573"/>
                </a:cubicBezTo>
                <a:cubicBezTo>
                  <a:pt x="6654" y="26159"/>
                  <a:pt x="3927" y="26849"/>
                  <a:pt x="1686" y="28539"/>
                </a:cubicBezTo>
                <a:cubicBezTo>
                  <a:pt x="988" y="29068"/>
                  <a:pt x="430" y="29584"/>
                  <a:pt x="1" y="30085"/>
                </a:cubicBezTo>
                <a:lnTo>
                  <a:pt x="34461" y="30085"/>
                </a:lnTo>
                <a:lnTo>
                  <a:pt x="3446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2"/>
          <p:cNvSpPr/>
          <p:nvPr/>
        </p:nvSpPr>
        <p:spPr>
          <a:xfrm>
            <a:off x="8418341" y="3760280"/>
            <a:ext cx="1221160" cy="1392742"/>
          </a:xfrm>
          <a:custGeom>
            <a:avLst/>
            <a:gdLst/>
            <a:ahLst/>
            <a:cxnLst/>
            <a:rect l="l" t="t" r="r" b="b"/>
            <a:pathLst>
              <a:path w="20547" h="23435" extrusionOk="0">
                <a:moveTo>
                  <a:pt x="20546" y="0"/>
                </a:moveTo>
                <a:cubicBezTo>
                  <a:pt x="17408" y="1564"/>
                  <a:pt x="13933" y="2717"/>
                  <a:pt x="11563" y="5286"/>
                </a:cubicBezTo>
                <a:cubicBezTo>
                  <a:pt x="8579" y="8525"/>
                  <a:pt x="8020" y="13274"/>
                  <a:pt x="5938" y="17154"/>
                </a:cubicBezTo>
                <a:cubicBezTo>
                  <a:pt x="4560" y="19723"/>
                  <a:pt x="2484" y="21914"/>
                  <a:pt x="0" y="23435"/>
                </a:cubicBezTo>
                <a:lnTo>
                  <a:pt x="20546" y="23435"/>
                </a:lnTo>
                <a:lnTo>
                  <a:pt x="2054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2"/>
          <p:cNvSpPr/>
          <p:nvPr/>
        </p:nvSpPr>
        <p:spPr>
          <a:xfrm>
            <a:off x="8722538" y="4711044"/>
            <a:ext cx="688347" cy="441981"/>
          </a:xfrm>
          <a:custGeom>
            <a:avLst/>
            <a:gdLst/>
            <a:ahLst/>
            <a:cxnLst/>
            <a:rect l="l" t="t" r="r" b="b"/>
            <a:pathLst>
              <a:path w="11582" h="7437" extrusionOk="0">
                <a:moveTo>
                  <a:pt x="10748" y="0"/>
                </a:moveTo>
                <a:cubicBezTo>
                  <a:pt x="10295" y="0"/>
                  <a:pt x="9840" y="41"/>
                  <a:pt x="9402" y="107"/>
                </a:cubicBezTo>
                <a:cubicBezTo>
                  <a:pt x="5454" y="690"/>
                  <a:pt x="970" y="3296"/>
                  <a:pt x="0" y="7437"/>
                </a:cubicBezTo>
                <a:lnTo>
                  <a:pt x="11581" y="7437"/>
                </a:lnTo>
                <a:lnTo>
                  <a:pt x="11581" y="50"/>
                </a:lnTo>
                <a:cubicBezTo>
                  <a:pt x="11307" y="16"/>
                  <a:pt x="11028" y="0"/>
                  <a:pt x="107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"/>
          <p:cNvSpPr/>
          <p:nvPr/>
        </p:nvSpPr>
        <p:spPr>
          <a:xfrm>
            <a:off x="8094621" y="4559557"/>
            <a:ext cx="68526" cy="68523"/>
          </a:xfrm>
          <a:custGeom>
            <a:avLst/>
            <a:gdLst/>
            <a:ahLst/>
            <a:cxnLst/>
            <a:rect l="l" t="t" r="r" b="b"/>
            <a:pathLst>
              <a:path w="1153" h="1153" extrusionOk="0">
                <a:moveTo>
                  <a:pt x="576" y="1"/>
                </a:moveTo>
                <a:cubicBezTo>
                  <a:pt x="258" y="1"/>
                  <a:pt x="0" y="258"/>
                  <a:pt x="0" y="577"/>
                </a:cubicBezTo>
                <a:cubicBezTo>
                  <a:pt x="0" y="895"/>
                  <a:pt x="258" y="1153"/>
                  <a:pt x="576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2"/>
          <p:cNvSpPr/>
          <p:nvPr/>
        </p:nvSpPr>
        <p:spPr>
          <a:xfrm>
            <a:off x="8234343" y="3686705"/>
            <a:ext cx="68526" cy="68285"/>
          </a:xfrm>
          <a:custGeom>
            <a:avLst/>
            <a:gdLst/>
            <a:ahLst/>
            <a:cxnLst/>
            <a:rect l="l" t="t" r="r" b="b"/>
            <a:pathLst>
              <a:path w="1153" h="1149" extrusionOk="0">
                <a:moveTo>
                  <a:pt x="577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3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2"/>
          <p:cNvSpPr/>
          <p:nvPr/>
        </p:nvSpPr>
        <p:spPr>
          <a:xfrm>
            <a:off x="8377690" y="3705366"/>
            <a:ext cx="47071" cy="47069"/>
          </a:xfrm>
          <a:custGeom>
            <a:avLst/>
            <a:gdLst/>
            <a:ahLst/>
            <a:cxnLst/>
            <a:rect l="l" t="t" r="r" b="b"/>
            <a:pathLst>
              <a:path w="792" h="792" extrusionOk="0">
                <a:moveTo>
                  <a:pt x="398" y="1"/>
                </a:moveTo>
                <a:cubicBezTo>
                  <a:pt x="180" y="1"/>
                  <a:pt x="1" y="176"/>
                  <a:pt x="1" y="395"/>
                </a:cubicBezTo>
                <a:cubicBezTo>
                  <a:pt x="1" y="613"/>
                  <a:pt x="180" y="792"/>
                  <a:pt x="398" y="792"/>
                </a:cubicBezTo>
                <a:cubicBezTo>
                  <a:pt x="616" y="792"/>
                  <a:pt x="792" y="613"/>
                  <a:pt x="792" y="395"/>
                </a:cubicBezTo>
                <a:cubicBezTo>
                  <a:pt x="792" y="176"/>
                  <a:pt x="616" y="1"/>
                  <a:pt x="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2"/>
          <p:cNvSpPr/>
          <p:nvPr/>
        </p:nvSpPr>
        <p:spPr>
          <a:xfrm>
            <a:off x="8836912" y="3620737"/>
            <a:ext cx="46833" cy="47069"/>
          </a:xfrm>
          <a:custGeom>
            <a:avLst/>
            <a:gdLst/>
            <a:ahLst/>
            <a:cxnLst/>
            <a:rect l="l" t="t" r="r" b="b"/>
            <a:pathLst>
              <a:path w="788" h="792" extrusionOk="0">
                <a:moveTo>
                  <a:pt x="394" y="1"/>
                </a:moveTo>
                <a:cubicBezTo>
                  <a:pt x="176" y="1"/>
                  <a:pt x="0" y="180"/>
                  <a:pt x="0" y="398"/>
                </a:cubicBezTo>
                <a:cubicBezTo>
                  <a:pt x="0" y="616"/>
                  <a:pt x="176" y="792"/>
                  <a:pt x="394" y="792"/>
                </a:cubicBezTo>
                <a:cubicBezTo>
                  <a:pt x="612" y="792"/>
                  <a:pt x="788" y="616"/>
                  <a:pt x="788" y="398"/>
                </a:cubicBezTo>
                <a:cubicBezTo>
                  <a:pt x="788" y="180"/>
                  <a:pt x="612" y="1"/>
                  <a:pt x="3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2"/>
          <p:cNvSpPr/>
          <p:nvPr/>
        </p:nvSpPr>
        <p:spPr>
          <a:xfrm>
            <a:off x="8094624" y="4897732"/>
            <a:ext cx="68526" cy="68582"/>
          </a:xfrm>
          <a:custGeom>
            <a:avLst/>
            <a:gdLst/>
            <a:ahLst/>
            <a:cxnLst/>
            <a:rect l="l" t="t" r="r" b="b"/>
            <a:pathLst>
              <a:path w="1153" h="1154" extrusionOk="0">
                <a:moveTo>
                  <a:pt x="577" y="1"/>
                </a:moveTo>
                <a:cubicBezTo>
                  <a:pt x="258" y="1"/>
                  <a:pt x="1" y="258"/>
                  <a:pt x="1" y="577"/>
                </a:cubicBezTo>
                <a:cubicBezTo>
                  <a:pt x="1" y="895"/>
                  <a:pt x="258" y="1153"/>
                  <a:pt x="577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2"/>
          <p:cNvSpPr/>
          <p:nvPr/>
        </p:nvSpPr>
        <p:spPr>
          <a:xfrm>
            <a:off x="8475751" y="3930012"/>
            <a:ext cx="68526" cy="68344"/>
          </a:xfrm>
          <a:custGeom>
            <a:avLst/>
            <a:gdLst/>
            <a:ahLst/>
            <a:cxnLst/>
            <a:rect l="l" t="t" r="r" b="b"/>
            <a:pathLst>
              <a:path w="1153" h="1150" extrusionOk="0">
                <a:moveTo>
                  <a:pt x="577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6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2"/>
          <p:cNvSpPr/>
          <p:nvPr/>
        </p:nvSpPr>
        <p:spPr>
          <a:xfrm>
            <a:off x="7961177" y="4720064"/>
            <a:ext cx="125105" cy="113868"/>
          </a:xfrm>
          <a:custGeom>
            <a:avLst/>
            <a:gdLst/>
            <a:ahLst/>
            <a:cxnLst/>
            <a:rect l="l" t="t" r="r" b="b"/>
            <a:pathLst>
              <a:path w="2105" h="1916" extrusionOk="0">
                <a:moveTo>
                  <a:pt x="1054" y="0"/>
                </a:moveTo>
                <a:cubicBezTo>
                  <a:pt x="809" y="0"/>
                  <a:pt x="564" y="93"/>
                  <a:pt x="376" y="280"/>
                </a:cubicBezTo>
                <a:cubicBezTo>
                  <a:pt x="0" y="655"/>
                  <a:pt x="0" y="1260"/>
                  <a:pt x="376" y="1636"/>
                </a:cubicBezTo>
                <a:cubicBezTo>
                  <a:pt x="564" y="1822"/>
                  <a:pt x="809" y="1915"/>
                  <a:pt x="1054" y="1915"/>
                </a:cubicBezTo>
                <a:cubicBezTo>
                  <a:pt x="1299" y="1915"/>
                  <a:pt x="1543" y="1822"/>
                  <a:pt x="1729" y="1636"/>
                </a:cubicBezTo>
                <a:cubicBezTo>
                  <a:pt x="2105" y="1260"/>
                  <a:pt x="2105" y="655"/>
                  <a:pt x="1729" y="280"/>
                </a:cubicBezTo>
                <a:cubicBezTo>
                  <a:pt x="1543" y="93"/>
                  <a:pt x="1299" y="0"/>
                  <a:pt x="105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2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2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2"/>
          <p:cNvSpPr txBox="1">
            <a:spLocks noGrp="1"/>
          </p:cNvSpPr>
          <p:nvPr>
            <p:ph type="sldNum" idx="12"/>
          </p:nvPr>
        </p:nvSpPr>
        <p:spPr>
          <a:xfrm rot="10800000">
            <a:off x="-171446" y="-41909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0" name="Google Shape;220;p12"/>
          <p:cNvSpPr/>
          <p:nvPr/>
        </p:nvSpPr>
        <p:spPr>
          <a:xfrm>
            <a:off x="-19043" y="-571510"/>
            <a:ext cx="2253996" cy="1701622"/>
          </a:xfrm>
          <a:custGeom>
            <a:avLst/>
            <a:gdLst/>
            <a:ahLst/>
            <a:cxnLst/>
            <a:rect l="l" t="t" r="r" b="b"/>
            <a:pathLst>
              <a:path w="23349" h="17627" extrusionOk="0">
                <a:moveTo>
                  <a:pt x="23344" y="1"/>
                </a:moveTo>
                <a:cubicBezTo>
                  <a:pt x="23343" y="1"/>
                  <a:pt x="23341" y="1"/>
                  <a:pt x="23339" y="1"/>
                </a:cubicBezTo>
                <a:lnTo>
                  <a:pt x="23349" y="1"/>
                </a:lnTo>
                <a:cubicBezTo>
                  <a:pt x="23349" y="1"/>
                  <a:pt x="23347" y="1"/>
                  <a:pt x="23344" y="1"/>
                </a:cubicBezTo>
                <a:close/>
                <a:moveTo>
                  <a:pt x="0" y="1"/>
                </a:moveTo>
                <a:lnTo>
                  <a:pt x="0" y="17627"/>
                </a:lnTo>
                <a:cubicBezTo>
                  <a:pt x="1118" y="15583"/>
                  <a:pt x="2757" y="15256"/>
                  <a:pt x="4412" y="15256"/>
                </a:cubicBezTo>
                <a:cubicBezTo>
                  <a:pt x="5193" y="15256"/>
                  <a:pt x="5976" y="15329"/>
                  <a:pt x="6711" y="15329"/>
                </a:cubicBezTo>
                <a:cubicBezTo>
                  <a:pt x="7154" y="15329"/>
                  <a:pt x="7579" y="15302"/>
                  <a:pt x="7974" y="15218"/>
                </a:cubicBezTo>
                <a:cubicBezTo>
                  <a:pt x="11989" y="14355"/>
                  <a:pt x="9946" y="10472"/>
                  <a:pt x="15822" y="10415"/>
                </a:cubicBezTo>
                <a:cubicBezTo>
                  <a:pt x="20657" y="10372"/>
                  <a:pt x="22035" y="8407"/>
                  <a:pt x="20461" y="3680"/>
                </a:cubicBezTo>
                <a:cubicBezTo>
                  <a:pt x="19257" y="70"/>
                  <a:pt x="23119" y="2"/>
                  <a:pt x="233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</a:t>
            </a:r>
            <a:endParaRPr/>
          </a:p>
        </p:txBody>
      </p:sp>
      <p:sp>
        <p:nvSpPr>
          <p:cNvPr id="221" name="Google Shape;221;p12"/>
          <p:cNvSpPr/>
          <p:nvPr/>
        </p:nvSpPr>
        <p:spPr>
          <a:xfrm>
            <a:off x="-85718" y="-523885"/>
            <a:ext cx="2112379" cy="1482585"/>
          </a:xfrm>
          <a:custGeom>
            <a:avLst/>
            <a:gdLst/>
            <a:ahLst/>
            <a:cxnLst/>
            <a:rect l="l" t="t" r="r" b="b"/>
            <a:pathLst>
              <a:path w="21882" h="15358" extrusionOk="0">
                <a:moveTo>
                  <a:pt x="0" y="1"/>
                </a:moveTo>
                <a:lnTo>
                  <a:pt x="0" y="15358"/>
                </a:lnTo>
                <a:cubicBezTo>
                  <a:pt x="923" y="13978"/>
                  <a:pt x="2017" y="13639"/>
                  <a:pt x="3150" y="13639"/>
                </a:cubicBezTo>
                <a:cubicBezTo>
                  <a:pt x="4249" y="13639"/>
                  <a:pt x="5385" y="13958"/>
                  <a:pt x="6435" y="13958"/>
                </a:cubicBezTo>
                <a:cubicBezTo>
                  <a:pt x="6712" y="13958"/>
                  <a:pt x="6984" y="13936"/>
                  <a:pt x="7247" y="13879"/>
                </a:cubicBezTo>
                <a:cubicBezTo>
                  <a:pt x="11016" y="13074"/>
                  <a:pt x="9320" y="9478"/>
                  <a:pt x="14827" y="9427"/>
                </a:cubicBezTo>
                <a:cubicBezTo>
                  <a:pt x="19358" y="9384"/>
                  <a:pt x="20597" y="7262"/>
                  <a:pt x="19215" y="3862"/>
                </a:cubicBezTo>
                <a:cubicBezTo>
                  <a:pt x="17805" y="380"/>
                  <a:pt x="21881" y="1"/>
                  <a:pt x="2188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2"/>
          <p:cNvSpPr/>
          <p:nvPr/>
        </p:nvSpPr>
        <p:spPr>
          <a:xfrm>
            <a:off x="-171443" y="-381010"/>
            <a:ext cx="1622275" cy="1138787"/>
          </a:xfrm>
          <a:custGeom>
            <a:avLst/>
            <a:gdLst/>
            <a:ahLst/>
            <a:cxnLst/>
            <a:rect l="l" t="t" r="r" b="b"/>
            <a:pathLst>
              <a:path w="19996" h="14037" extrusionOk="0">
                <a:moveTo>
                  <a:pt x="0" y="1"/>
                </a:moveTo>
                <a:lnTo>
                  <a:pt x="0" y="14037"/>
                </a:lnTo>
                <a:cubicBezTo>
                  <a:pt x="711" y="12974"/>
                  <a:pt x="1665" y="12656"/>
                  <a:pt x="2691" y="12656"/>
                </a:cubicBezTo>
                <a:cubicBezTo>
                  <a:pt x="4211" y="12656"/>
                  <a:pt x="5890" y="13353"/>
                  <a:pt x="7171" y="13353"/>
                </a:cubicBezTo>
                <a:cubicBezTo>
                  <a:pt x="7306" y="13353"/>
                  <a:pt x="7437" y="13346"/>
                  <a:pt x="7562" y="13328"/>
                </a:cubicBezTo>
                <a:cubicBezTo>
                  <a:pt x="11531" y="12788"/>
                  <a:pt x="9939" y="8662"/>
                  <a:pt x="14971" y="8615"/>
                </a:cubicBezTo>
                <a:cubicBezTo>
                  <a:pt x="19111" y="8576"/>
                  <a:pt x="18829" y="6625"/>
                  <a:pt x="17773" y="3444"/>
                </a:cubicBezTo>
                <a:cubicBezTo>
                  <a:pt x="16713" y="262"/>
                  <a:pt x="19995" y="1"/>
                  <a:pt x="1999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2"/>
          <p:cNvSpPr/>
          <p:nvPr/>
        </p:nvSpPr>
        <p:spPr>
          <a:xfrm rot="10800000">
            <a:off x="1365891" y="58457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cubicBezTo>
                  <a:pt x="1" y="466"/>
                  <a:pt x="133" y="598"/>
                  <a:pt x="298" y="598"/>
                </a:cubicBezTo>
                <a:cubicBezTo>
                  <a:pt x="462" y="598"/>
                  <a:pt x="598" y="466"/>
                  <a:pt x="598" y="301"/>
                </a:cubicBezTo>
                <a:cubicBezTo>
                  <a:pt x="598" y="136"/>
                  <a:pt x="462" y="0"/>
                  <a:pt x="2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2"/>
          <p:cNvSpPr/>
          <p:nvPr/>
        </p:nvSpPr>
        <p:spPr>
          <a:xfrm rot="10800000">
            <a:off x="168174" y="105330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301" y="0"/>
                </a:moveTo>
                <a:cubicBezTo>
                  <a:pt x="137" y="0"/>
                  <a:pt x="1" y="133"/>
                  <a:pt x="1" y="297"/>
                </a:cubicBezTo>
                <a:cubicBezTo>
                  <a:pt x="1" y="462"/>
                  <a:pt x="137" y="598"/>
                  <a:pt x="301" y="598"/>
                </a:cubicBezTo>
                <a:cubicBezTo>
                  <a:pt x="466" y="598"/>
                  <a:pt x="599" y="462"/>
                  <a:pt x="599" y="297"/>
                </a:cubicBezTo>
                <a:cubicBezTo>
                  <a:pt x="599" y="133"/>
                  <a:pt x="466" y="0"/>
                  <a:pt x="3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2"/>
          <p:cNvSpPr/>
          <p:nvPr/>
        </p:nvSpPr>
        <p:spPr>
          <a:xfrm rot="10800000">
            <a:off x="1450835" y="79814"/>
            <a:ext cx="84801" cy="84943"/>
          </a:xfrm>
          <a:custGeom>
            <a:avLst/>
            <a:gdLst/>
            <a:ahLst/>
            <a:cxnLst/>
            <a:rect l="l" t="t" r="r" b="b"/>
            <a:pathLst>
              <a:path w="598" h="599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cubicBezTo>
                  <a:pt x="0" y="466"/>
                  <a:pt x="136" y="598"/>
                  <a:pt x="301" y="598"/>
                </a:cubicBezTo>
                <a:cubicBezTo>
                  <a:pt x="465" y="598"/>
                  <a:pt x="598" y="466"/>
                  <a:pt x="598" y="301"/>
                </a:cubicBezTo>
                <a:cubicBezTo>
                  <a:pt x="598" y="136"/>
                  <a:pt x="465" y="0"/>
                  <a:pt x="3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2"/>
          <p:cNvSpPr/>
          <p:nvPr/>
        </p:nvSpPr>
        <p:spPr>
          <a:xfrm rot="10800000">
            <a:off x="243146" y="958691"/>
            <a:ext cx="55589" cy="54880"/>
          </a:xfrm>
          <a:custGeom>
            <a:avLst/>
            <a:gdLst/>
            <a:ahLst/>
            <a:cxnLst/>
            <a:rect l="l" t="t" r="r" b="b"/>
            <a:pathLst>
              <a:path w="392" h="387" extrusionOk="0">
                <a:moveTo>
                  <a:pt x="198" y="0"/>
                </a:moveTo>
                <a:cubicBezTo>
                  <a:pt x="90" y="0"/>
                  <a:pt x="1" y="86"/>
                  <a:pt x="1" y="193"/>
                </a:cubicBezTo>
                <a:cubicBezTo>
                  <a:pt x="1" y="301"/>
                  <a:pt x="90" y="387"/>
                  <a:pt x="198" y="387"/>
                </a:cubicBezTo>
                <a:cubicBezTo>
                  <a:pt x="305" y="387"/>
                  <a:pt x="391" y="301"/>
                  <a:pt x="391" y="193"/>
                </a:cubicBezTo>
                <a:cubicBezTo>
                  <a:pt x="391" y="86"/>
                  <a:pt x="305" y="0"/>
                  <a:pt x="1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2"/>
          <p:cNvSpPr/>
          <p:nvPr/>
        </p:nvSpPr>
        <p:spPr>
          <a:xfrm rot="10800000">
            <a:off x="1235690" y="556985"/>
            <a:ext cx="55447" cy="55447"/>
          </a:xfrm>
          <a:custGeom>
            <a:avLst/>
            <a:gdLst/>
            <a:ahLst/>
            <a:cxnLst/>
            <a:rect l="l" t="t" r="r" b="b"/>
            <a:pathLst>
              <a:path w="391" h="391" extrusionOk="0">
                <a:moveTo>
                  <a:pt x="194" y="0"/>
                </a:moveTo>
                <a:cubicBezTo>
                  <a:pt x="86" y="0"/>
                  <a:pt x="1" y="90"/>
                  <a:pt x="1" y="197"/>
                </a:cubicBezTo>
                <a:cubicBezTo>
                  <a:pt x="1" y="305"/>
                  <a:pt x="86" y="390"/>
                  <a:pt x="194" y="390"/>
                </a:cubicBezTo>
                <a:cubicBezTo>
                  <a:pt x="301" y="390"/>
                  <a:pt x="391" y="305"/>
                  <a:pt x="391" y="197"/>
                </a:cubicBezTo>
                <a:cubicBezTo>
                  <a:pt x="391" y="90"/>
                  <a:pt x="301" y="0"/>
                  <a:pt x="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2"/>
          <p:cNvSpPr/>
          <p:nvPr/>
        </p:nvSpPr>
        <p:spPr>
          <a:xfrm rot="10800000">
            <a:off x="428835" y="364189"/>
            <a:ext cx="147735" cy="113875"/>
          </a:xfrm>
          <a:custGeom>
            <a:avLst/>
            <a:gdLst/>
            <a:ahLst/>
            <a:cxnLst/>
            <a:rect l="l" t="t" r="r" b="b"/>
            <a:pathLst>
              <a:path w="541" h="417" extrusionOk="0">
                <a:moveTo>
                  <a:pt x="272" y="1"/>
                </a:moveTo>
                <a:cubicBezTo>
                  <a:pt x="4" y="1"/>
                  <a:pt x="0" y="416"/>
                  <a:pt x="272" y="416"/>
                </a:cubicBezTo>
                <a:cubicBezTo>
                  <a:pt x="541" y="416"/>
                  <a:pt x="541" y="1"/>
                  <a:pt x="2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2"/>
          <p:cNvSpPr/>
          <p:nvPr/>
        </p:nvSpPr>
        <p:spPr>
          <a:xfrm rot="10800000">
            <a:off x="879750" y="372524"/>
            <a:ext cx="120395" cy="93026"/>
          </a:xfrm>
          <a:custGeom>
            <a:avLst/>
            <a:gdLst/>
            <a:ahLst/>
            <a:cxnLst/>
            <a:rect l="l" t="t" r="r" b="b"/>
            <a:pathLst>
              <a:path w="849" h="656" extrusionOk="0">
                <a:moveTo>
                  <a:pt x="423" y="1"/>
                </a:moveTo>
                <a:cubicBezTo>
                  <a:pt x="4" y="1"/>
                  <a:pt x="1" y="656"/>
                  <a:pt x="423" y="656"/>
                </a:cubicBezTo>
                <a:cubicBezTo>
                  <a:pt x="849" y="656"/>
                  <a:pt x="849" y="1"/>
                  <a:pt x="42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2"/>
          <p:cNvSpPr/>
          <p:nvPr/>
        </p:nvSpPr>
        <p:spPr>
          <a:xfrm rot="10800000">
            <a:off x="168184" y="284621"/>
            <a:ext cx="260650" cy="202096"/>
          </a:xfrm>
          <a:custGeom>
            <a:avLst/>
            <a:gdLst/>
            <a:ahLst/>
            <a:cxnLst/>
            <a:rect l="l" t="t" r="r" b="b"/>
            <a:pathLst>
              <a:path w="846" h="656" extrusionOk="0">
                <a:moveTo>
                  <a:pt x="423" y="0"/>
                </a:moveTo>
                <a:cubicBezTo>
                  <a:pt x="1" y="0"/>
                  <a:pt x="1" y="655"/>
                  <a:pt x="423" y="655"/>
                </a:cubicBezTo>
                <a:cubicBezTo>
                  <a:pt x="846" y="655"/>
                  <a:pt x="846" y="0"/>
                  <a:pt x="4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3 column slide">
  <p:cSld name="TITLE_AND_BODY_4_1_1_3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3"/>
          <p:cNvSpPr/>
          <p:nvPr/>
        </p:nvSpPr>
        <p:spPr>
          <a:xfrm>
            <a:off x="6150221" y="2133675"/>
            <a:ext cx="2447700" cy="1640400"/>
          </a:xfrm>
          <a:prstGeom prst="roundRect">
            <a:avLst>
              <a:gd name="adj" fmla="val 11302"/>
            </a:avLst>
          </a:prstGeom>
          <a:noFill/>
          <a:ln w="19050" cap="rnd" cmpd="sng">
            <a:solidFill>
              <a:srgbClr val="F145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3"/>
          <p:cNvSpPr txBox="1">
            <a:spLocks noGrp="1"/>
          </p:cNvSpPr>
          <p:nvPr>
            <p:ph type="title"/>
          </p:nvPr>
        </p:nvSpPr>
        <p:spPr>
          <a:xfrm>
            <a:off x="1235925" y="880025"/>
            <a:ext cx="66843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pen Sans Light"/>
              <a:buNone/>
              <a:defRPr b="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sldNum" idx="12"/>
          </p:nvPr>
        </p:nvSpPr>
        <p:spPr>
          <a:xfrm rot="10800000">
            <a:off x="-171446" y="-41909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35" name="Google Shape;235;p13"/>
          <p:cNvSpPr/>
          <p:nvPr/>
        </p:nvSpPr>
        <p:spPr>
          <a:xfrm>
            <a:off x="546071" y="2133675"/>
            <a:ext cx="2447700" cy="1640400"/>
          </a:xfrm>
          <a:prstGeom prst="roundRect">
            <a:avLst>
              <a:gd name="adj" fmla="val 11302"/>
            </a:avLst>
          </a:prstGeom>
          <a:noFill/>
          <a:ln w="19050" cap="rnd" cmpd="sng">
            <a:solidFill>
              <a:srgbClr val="4D43A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3"/>
          <p:cNvSpPr/>
          <p:nvPr/>
        </p:nvSpPr>
        <p:spPr>
          <a:xfrm>
            <a:off x="3348146" y="2133675"/>
            <a:ext cx="2447700" cy="1640400"/>
          </a:xfrm>
          <a:prstGeom prst="roundRect">
            <a:avLst>
              <a:gd name="adj" fmla="val 11302"/>
            </a:avLst>
          </a:prstGeom>
          <a:noFill/>
          <a:ln w="19050" cap="rnd" cmpd="sng">
            <a:solidFill>
              <a:srgbClr val="D5309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subTitle" idx="1"/>
          </p:nvPr>
        </p:nvSpPr>
        <p:spPr>
          <a:xfrm>
            <a:off x="4392725" y="1898450"/>
            <a:ext cx="11457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subTitle" idx="2"/>
          </p:nvPr>
        </p:nvSpPr>
        <p:spPr>
          <a:xfrm>
            <a:off x="3605700" y="26648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3"/>
          </p:nvPr>
        </p:nvSpPr>
        <p:spPr>
          <a:xfrm>
            <a:off x="7194738" y="1898450"/>
            <a:ext cx="11457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4"/>
          </p:nvPr>
        </p:nvSpPr>
        <p:spPr>
          <a:xfrm>
            <a:off x="6407713" y="26648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subTitle" idx="5"/>
          </p:nvPr>
        </p:nvSpPr>
        <p:spPr>
          <a:xfrm>
            <a:off x="1590563" y="1898450"/>
            <a:ext cx="11457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42" name="Google Shape;242;p13"/>
          <p:cNvSpPr txBox="1">
            <a:spLocks noGrp="1"/>
          </p:cNvSpPr>
          <p:nvPr>
            <p:ph type="subTitle" idx="6"/>
          </p:nvPr>
        </p:nvSpPr>
        <p:spPr>
          <a:xfrm>
            <a:off x="803538" y="26648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sldNum" idx="7"/>
          </p:nvPr>
        </p:nvSpPr>
        <p:spPr>
          <a:xfrm rot="10800000">
            <a:off x="-171446" y="-41909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44" name="Google Shape;244;p13"/>
          <p:cNvSpPr/>
          <p:nvPr/>
        </p:nvSpPr>
        <p:spPr>
          <a:xfrm>
            <a:off x="-19043" y="-571510"/>
            <a:ext cx="2253996" cy="1701622"/>
          </a:xfrm>
          <a:custGeom>
            <a:avLst/>
            <a:gdLst/>
            <a:ahLst/>
            <a:cxnLst/>
            <a:rect l="l" t="t" r="r" b="b"/>
            <a:pathLst>
              <a:path w="23349" h="17627" extrusionOk="0">
                <a:moveTo>
                  <a:pt x="23344" y="1"/>
                </a:moveTo>
                <a:cubicBezTo>
                  <a:pt x="23343" y="1"/>
                  <a:pt x="23341" y="1"/>
                  <a:pt x="23339" y="1"/>
                </a:cubicBezTo>
                <a:lnTo>
                  <a:pt x="23349" y="1"/>
                </a:lnTo>
                <a:cubicBezTo>
                  <a:pt x="23349" y="1"/>
                  <a:pt x="23347" y="1"/>
                  <a:pt x="23344" y="1"/>
                </a:cubicBezTo>
                <a:close/>
                <a:moveTo>
                  <a:pt x="0" y="1"/>
                </a:moveTo>
                <a:lnTo>
                  <a:pt x="0" y="17627"/>
                </a:lnTo>
                <a:cubicBezTo>
                  <a:pt x="1118" y="15583"/>
                  <a:pt x="2757" y="15256"/>
                  <a:pt x="4412" y="15256"/>
                </a:cubicBezTo>
                <a:cubicBezTo>
                  <a:pt x="5193" y="15256"/>
                  <a:pt x="5976" y="15329"/>
                  <a:pt x="6711" y="15329"/>
                </a:cubicBezTo>
                <a:cubicBezTo>
                  <a:pt x="7154" y="15329"/>
                  <a:pt x="7579" y="15302"/>
                  <a:pt x="7974" y="15218"/>
                </a:cubicBezTo>
                <a:cubicBezTo>
                  <a:pt x="11989" y="14355"/>
                  <a:pt x="9946" y="10472"/>
                  <a:pt x="15822" y="10415"/>
                </a:cubicBezTo>
                <a:cubicBezTo>
                  <a:pt x="20657" y="10372"/>
                  <a:pt x="22035" y="8407"/>
                  <a:pt x="20461" y="3680"/>
                </a:cubicBezTo>
                <a:cubicBezTo>
                  <a:pt x="19257" y="70"/>
                  <a:pt x="23119" y="2"/>
                  <a:pt x="233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</a:t>
            </a:r>
            <a:endParaRPr/>
          </a:p>
        </p:txBody>
      </p:sp>
      <p:sp>
        <p:nvSpPr>
          <p:cNvPr id="245" name="Google Shape;245;p13"/>
          <p:cNvSpPr/>
          <p:nvPr/>
        </p:nvSpPr>
        <p:spPr>
          <a:xfrm>
            <a:off x="-85718" y="-523885"/>
            <a:ext cx="2112379" cy="1482585"/>
          </a:xfrm>
          <a:custGeom>
            <a:avLst/>
            <a:gdLst/>
            <a:ahLst/>
            <a:cxnLst/>
            <a:rect l="l" t="t" r="r" b="b"/>
            <a:pathLst>
              <a:path w="21882" h="15358" extrusionOk="0">
                <a:moveTo>
                  <a:pt x="0" y="1"/>
                </a:moveTo>
                <a:lnTo>
                  <a:pt x="0" y="15358"/>
                </a:lnTo>
                <a:cubicBezTo>
                  <a:pt x="923" y="13978"/>
                  <a:pt x="2017" y="13639"/>
                  <a:pt x="3150" y="13639"/>
                </a:cubicBezTo>
                <a:cubicBezTo>
                  <a:pt x="4249" y="13639"/>
                  <a:pt x="5385" y="13958"/>
                  <a:pt x="6435" y="13958"/>
                </a:cubicBezTo>
                <a:cubicBezTo>
                  <a:pt x="6712" y="13958"/>
                  <a:pt x="6984" y="13936"/>
                  <a:pt x="7247" y="13879"/>
                </a:cubicBezTo>
                <a:cubicBezTo>
                  <a:pt x="11016" y="13074"/>
                  <a:pt x="9320" y="9478"/>
                  <a:pt x="14827" y="9427"/>
                </a:cubicBezTo>
                <a:cubicBezTo>
                  <a:pt x="19358" y="9384"/>
                  <a:pt x="20597" y="7262"/>
                  <a:pt x="19215" y="3862"/>
                </a:cubicBezTo>
                <a:cubicBezTo>
                  <a:pt x="17805" y="380"/>
                  <a:pt x="21881" y="1"/>
                  <a:pt x="2188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3"/>
          <p:cNvSpPr/>
          <p:nvPr/>
        </p:nvSpPr>
        <p:spPr>
          <a:xfrm>
            <a:off x="-171443" y="-381010"/>
            <a:ext cx="1622275" cy="1138787"/>
          </a:xfrm>
          <a:custGeom>
            <a:avLst/>
            <a:gdLst/>
            <a:ahLst/>
            <a:cxnLst/>
            <a:rect l="l" t="t" r="r" b="b"/>
            <a:pathLst>
              <a:path w="19996" h="14037" extrusionOk="0">
                <a:moveTo>
                  <a:pt x="0" y="1"/>
                </a:moveTo>
                <a:lnTo>
                  <a:pt x="0" y="14037"/>
                </a:lnTo>
                <a:cubicBezTo>
                  <a:pt x="711" y="12974"/>
                  <a:pt x="1665" y="12656"/>
                  <a:pt x="2691" y="12656"/>
                </a:cubicBezTo>
                <a:cubicBezTo>
                  <a:pt x="4211" y="12656"/>
                  <a:pt x="5890" y="13353"/>
                  <a:pt x="7171" y="13353"/>
                </a:cubicBezTo>
                <a:cubicBezTo>
                  <a:pt x="7306" y="13353"/>
                  <a:pt x="7437" y="13346"/>
                  <a:pt x="7562" y="13328"/>
                </a:cubicBezTo>
                <a:cubicBezTo>
                  <a:pt x="11531" y="12788"/>
                  <a:pt x="9939" y="8662"/>
                  <a:pt x="14971" y="8615"/>
                </a:cubicBezTo>
                <a:cubicBezTo>
                  <a:pt x="19111" y="8576"/>
                  <a:pt x="18829" y="6625"/>
                  <a:pt x="17773" y="3444"/>
                </a:cubicBezTo>
                <a:cubicBezTo>
                  <a:pt x="16713" y="262"/>
                  <a:pt x="19995" y="1"/>
                  <a:pt x="1999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3"/>
          <p:cNvSpPr/>
          <p:nvPr/>
        </p:nvSpPr>
        <p:spPr>
          <a:xfrm rot="10800000">
            <a:off x="1365891" y="58457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cubicBezTo>
                  <a:pt x="1" y="466"/>
                  <a:pt x="133" y="598"/>
                  <a:pt x="298" y="598"/>
                </a:cubicBezTo>
                <a:cubicBezTo>
                  <a:pt x="462" y="598"/>
                  <a:pt x="598" y="466"/>
                  <a:pt x="598" y="301"/>
                </a:cubicBezTo>
                <a:cubicBezTo>
                  <a:pt x="598" y="136"/>
                  <a:pt x="462" y="0"/>
                  <a:pt x="2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3"/>
          <p:cNvSpPr/>
          <p:nvPr/>
        </p:nvSpPr>
        <p:spPr>
          <a:xfrm rot="10800000">
            <a:off x="1450835" y="79814"/>
            <a:ext cx="84801" cy="84943"/>
          </a:xfrm>
          <a:custGeom>
            <a:avLst/>
            <a:gdLst/>
            <a:ahLst/>
            <a:cxnLst/>
            <a:rect l="l" t="t" r="r" b="b"/>
            <a:pathLst>
              <a:path w="598" h="599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cubicBezTo>
                  <a:pt x="0" y="466"/>
                  <a:pt x="136" y="598"/>
                  <a:pt x="301" y="598"/>
                </a:cubicBezTo>
                <a:cubicBezTo>
                  <a:pt x="465" y="598"/>
                  <a:pt x="598" y="466"/>
                  <a:pt x="598" y="301"/>
                </a:cubicBezTo>
                <a:cubicBezTo>
                  <a:pt x="598" y="136"/>
                  <a:pt x="465" y="0"/>
                  <a:pt x="3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3"/>
          <p:cNvSpPr/>
          <p:nvPr/>
        </p:nvSpPr>
        <p:spPr>
          <a:xfrm rot="10800000">
            <a:off x="243146" y="958691"/>
            <a:ext cx="55589" cy="54880"/>
          </a:xfrm>
          <a:custGeom>
            <a:avLst/>
            <a:gdLst/>
            <a:ahLst/>
            <a:cxnLst/>
            <a:rect l="l" t="t" r="r" b="b"/>
            <a:pathLst>
              <a:path w="392" h="387" extrusionOk="0">
                <a:moveTo>
                  <a:pt x="198" y="0"/>
                </a:moveTo>
                <a:cubicBezTo>
                  <a:pt x="90" y="0"/>
                  <a:pt x="1" y="86"/>
                  <a:pt x="1" y="193"/>
                </a:cubicBezTo>
                <a:cubicBezTo>
                  <a:pt x="1" y="301"/>
                  <a:pt x="90" y="387"/>
                  <a:pt x="198" y="387"/>
                </a:cubicBezTo>
                <a:cubicBezTo>
                  <a:pt x="305" y="387"/>
                  <a:pt x="391" y="301"/>
                  <a:pt x="391" y="193"/>
                </a:cubicBezTo>
                <a:cubicBezTo>
                  <a:pt x="391" y="86"/>
                  <a:pt x="305" y="0"/>
                  <a:pt x="1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3"/>
          <p:cNvSpPr/>
          <p:nvPr/>
        </p:nvSpPr>
        <p:spPr>
          <a:xfrm rot="10800000">
            <a:off x="1235690" y="556985"/>
            <a:ext cx="55447" cy="55447"/>
          </a:xfrm>
          <a:custGeom>
            <a:avLst/>
            <a:gdLst/>
            <a:ahLst/>
            <a:cxnLst/>
            <a:rect l="l" t="t" r="r" b="b"/>
            <a:pathLst>
              <a:path w="391" h="391" extrusionOk="0">
                <a:moveTo>
                  <a:pt x="194" y="0"/>
                </a:moveTo>
                <a:cubicBezTo>
                  <a:pt x="86" y="0"/>
                  <a:pt x="1" y="90"/>
                  <a:pt x="1" y="197"/>
                </a:cubicBezTo>
                <a:cubicBezTo>
                  <a:pt x="1" y="305"/>
                  <a:pt x="86" y="390"/>
                  <a:pt x="194" y="390"/>
                </a:cubicBezTo>
                <a:cubicBezTo>
                  <a:pt x="301" y="390"/>
                  <a:pt x="391" y="305"/>
                  <a:pt x="391" y="197"/>
                </a:cubicBezTo>
                <a:cubicBezTo>
                  <a:pt x="391" y="90"/>
                  <a:pt x="301" y="0"/>
                  <a:pt x="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3"/>
          <p:cNvSpPr/>
          <p:nvPr/>
        </p:nvSpPr>
        <p:spPr>
          <a:xfrm rot="10800000">
            <a:off x="428835" y="364189"/>
            <a:ext cx="147735" cy="113875"/>
          </a:xfrm>
          <a:custGeom>
            <a:avLst/>
            <a:gdLst/>
            <a:ahLst/>
            <a:cxnLst/>
            <a:rect l="l" t="t" r="r" b="b"/>
            <a:pathLst>
              <a:path w="541" h="417" extrusionOk="0">
                <a:moveTo>
                  <a:pt x="272" y="1"/>
                </a:moveTo>
                <a:cubicBezTo>
                  <a:pt x="4" y="1"/>
                  <a:pt x="0" y="416"/>
                  <a:pt x="272" y="416"/>
                </a:cubicBezTo>
                <a:cubicBezTo>
                  <a:pt x="541" y="416"/>
                  <a:pt x="541" y="1"/>
                  <a:pt x="2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3"/>
          <p:cNvSpPr/>
          <p:nvPr/>
        </p:nvSpPr>
        <p:spPr>
          <a:xfrm rot="10800000">
            <a:off x="879750" y="372524"/>
            <a:ext cx="120395" cy="93026"/>
          </a:xfrm>
          <a:custGeom>
            <a:avLst/>
            <a:gdLst/>
            <a:ahLst/>
            <a:cxnLst/>
            <a:rect l="l" t="t" r="r" b="b"/>
            <a:pathLst>
              <a:path w="849" h="656" extrusionOk="0">
                <a:moveTo>
                  <a:pt x="423" y="1"/>
                </a:moveTo>
                <a:cubicBezTo>
                  <a:pt x="4" y="1"/>
                  <a:pt x="1" y="656"/>
                  <a:pt x="423" y="656"/>
                </a:cubicBezTo>
                <a:cubicBezTo>
                  <a:pt x="849" y="656"/>
                  <a:pt x="849" y="1"/>
                  <a:pt x="42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3"/>
          <p:cNvSpPr/>
          <p:nvPr/>
        </p:nvSpPr>
        <p:spPr>
          <a:xfrm rot="10800000">
            <a:off x="168184" y="284621"/>
            <a:ext cx="260650" cy="202096"/>
          </a:xfrm>
          <a:custGeom>
            <a:avLst/>
            <a:gdLst/>
            <a:ahLst/>
            <a:cxnLst/>
            <a:rect l="l" t="t" r="r" b="b"/>
            <a:pathLst>
              <a:path w="846" h="656" extrusionOk="0">
                <a:moveTo>
                  <a:pt x="423" y="0"/>
                </a:moveTo>
                <a:cubicBezTo>
                  <a:pt x="1" y="0"/>
                  <a:pt x="1" y="655"/>
                  <a:pt x="423" y="655"/>
                </a:cubicBezTo>
                <a:cubicBezTo>
                  <a:pt x="846" y="655"/>
                  <a:pt x="846" y="0"/>
                  <a:pt x="4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3"/>
          <p:cNvSpPr/>
          <p:nvPr/>
        </p:nvSpPr>
        <p:spPr>
          <a:xfrm>
            <a:off x="7591360" y="3365069"/>
            <a:ext cx="2048163" cy="1787952"/>
          </a:xfrm>
          <a:custGeom>
            <a:avLst/>
            <a:gdLst/>
            <a:ahLst/>
            <a:cxnLst/>
            <a:rect l="l" t="t" r="r" b="b"/>
            <a:pathLst>
              <a:path w="34462" h="30085" extrusionOk="0">
                <a:moveTo>
                  <a:pt x="26373" y="1"/>
                </a:moveTo>
                <a:cubicBezTo>
                  <a:pt x="26416" y="502"/>
                  <a:pt x="26427" y="1003"/>
                  <a:pt x="26362" y="1500"/>
                </a:cubicBezTo>
                <a:cubicBezTo>
                  <a:pt x="26173" y="3000"/>
                  <a:pt x="25257" y="4389"/>
                  <a:pt x="23950" y="5154"/>
                </a:cubicBezTo>
                <a:cubicBezTo>
                  <a:pt x="20815" y="6997"/>
                  <a:pt x="16195" y="5201"/>
                  <a:pt x="13543" y="7688"/>
                </a:cubicBezTo>
                <a:cubicBezTo>
                  <a:pt x="12111" y="9027"/>
                  <a:pt x="11814" y="11188"/>
                  <a:pt x="11943" y="13146"/>
                </a:cubicBezTo>
                <a:cubicBezTo>
                  <a:pt x="12076" y="15100"/>
                  <a:pt x="12541" y="17058"/>
                  <a:pt x="12290" y="19004"/>
                </a:cubicBezTo>
                <a:cubicBezTo>
                  <a:pt x="12011" y="21220"/>
                  <a:pt x="10755" y="23296"/>
                  <a:pt x="8923" y="24573"/>
                </a:cubicBezTo>
                <a:cubicBezTo>
                  <a:pt x="6654" y="26159"/>
                  <a:pt x="3927" y="26849"/>
                  <a:pt x="1686" y="28539"/>
                </a:cubicBezTo>
                <a:cubicBezTo>
                  <a:pt x="988" y="29068"/>
                  <a:pt x="430" y="29584"/>
                  <a:pt x="1" y="30085"/>
                </a:cubicBezTo>
                <a:lnTo>
                  <a:pt x="34461" y="30085"/>
                </a:lnTo>
                <a:lnTo>
                  <a:pt x="3446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3"/>
          <p:cNvSpPr/>
          <p:nvPr/>
        </p:nvSpPr>
        <p:spPr>
          <a:xfrm>
            <a:off x="8418341" y="3760280"/>
            <a:ext cx="1221160" cy="1392742"/>
          </a:xfrm>
          <a:custGeom>
            <a:avLst/>
            <a:gdLst/>
            <a:ahLst/>
            <a:cxnLst/>
            <a:rect l="l" t="t" r="r" b="b"/>
            <a:pathLst>
              <a:path w="20547" h="23435" extrusionOk="0">
                <a:moveTo>
                  <a:pt x="20546" y="0"/>
                </a:moveTo>
                <a:cubicBezTo>
                  <a:pt x="17408" y="1564"/>
                  <a:pt x="13933" y="2717"/>
                  <a:pt x="11563" y="5286"/>
                </a:cubicBezTo>
                <a:cubicBezTo>
                  <a:pt x="8579" y="8525"/>
                  <a:pt x="8020" y="13274"/>
                  <a:pt x="5938" y="17154"/>
                </a:cubicBezTo>
                <a:cubicBezTo>
                  <a:pt x="4560" y="19723"/>
                  <a:pt x="2484" y="21914"/>
                  <a:pt x="0" y="23435"/>
                </a:cubicBezTo>
                <a:lnTo>
                  <a:pt x="20546" y="23435"/>
                </a:lnTo>
                <a:lnTo>
                  <a:pt x="2054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3"/>
          <p:cNvSpPr/>
          <p:nvPr/>
        </p:nvSpPr>
        <p:spPr>
          <a:xfrm>
            <a:off x="8722538" y="4711044"/>
            <a:ext cx="688347" cy="441981"/>
          </a:xfrm>
          <a:custGeom>
            <a:avLst/>
            <a:gdLst/>
            <a:ahLst/>
            <a:cxnLst/>
            <a:rect l="l" t="t" r="r" b="b"/>
            <a:pathLst>
              <a:path w="11582" h="7437" extrusionOk="0">
                <a:moveTo>
                  <a:pt x="10748" y="0"/>
                </a:moveTo>
                <a:cubicBezTo>
                  <a:pt x="10295" y="0"/>
                  <a:pt x="9840" y="41"/>
                  <a:pt x="9402" y="107"/>
                </a:cubicBezTo>
                <a:cubicBezTo>
                  <a:pt x="5454" y="690"/>
                  <a:pt x="970" y="3296"/>
                  <a:pt x="0" y="7437"/>
                </a:cubicBezTo>
                <a:lnTo>
                  <a:pt x="11581" y="7437"/>
                </a:lnTo>
                <a:lnTo>
                  <a:pt x="11581" y="50"/>
                </a:lnTo>
                <a:cubicBezTo>
                  <a:pt x="11307" y="16"/>
                  <a:pt x="11028" y="0"/>
                  <a:pt x="107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3"/>
          <p:cNvSpPr/>
          <p:nvPr/>
        </p:nvSpPr>
        <p:spPr>
          <a:xfrm>
            <a:off x="8094621" y="4559557"/>
            <a:ext cx="68526" cy="68523"/>
          </a:xfrm>
          <a:custGeom>
            <a:avLst/>
            <a:gdLst/>
            <a:ahLst/>
            <a:cxnLst/>
            <a:rect l="l" t="t" r="r" b="b"/>
            <a:pathLst>
              <a:path w="1153" h="1153" extrusionOk="0">
                <a:moveTo>
                  <a:pt x="576" y="1"/>
                </a:moveTo>
                <a:cubicBezTo>
                  <a:pt x="258" y="1"/>
                  <a:pt x="0" y="258"/>
                  <a:pt x="0" y="577"/>
                </a:cubicBezTo>
                <a:cubicBezTo>
                  <a:pt x="0" y="895"/>
                  <a:pt x="258" y="1153"/>
                  <a:pt x="576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8234343" y="3686705"/>
            <a:ext cx="68526" cy="68285"/>
          </a:xfrm>
          <a:custGeom>
            <a:avLst/>
            <a:gdLst/>
            <a:ahLst/>
            <a:cxnLst/>
            <a:rect l="l" t="t" r="r" b="b"/>
            <a:pathLst>
              <a:path w="1153" h="1149" extrusionOk="0">
                <a:moveTo>
                  <a:pt x="577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3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377690" y="3705366"/>
            <a:ext cx="47071" cy="47069"/>
          </a:xfrm>
          <a:custGeom>
            <a:avLst/>
            <a:gdLst/>
            <a:ahLst/>
            <a:cxnLst/>
            <a:rect l="l" t="t" r="r" b="b"/>
            <a:pathLst>
              <a:path w="792" h="792" extrusionOk="0">
                <a:moveTo>
                  <a:pt x="398" y="1"/>
                </a:moveTo>
                <a:cubicBezTo>
                  <a:pt x="180" y="1"/>
                  <a:pt x="1" y="176"/>
                  <a:pt x="1" y="395"/>
                </a:cubicBezTo>
                <a:cubicBezTo>
                  <a:pt x="1" y="613"/>
                  <a:pt x="180" y="792"/>
                  <a:pt x="398" y="792"/>
                </a:cubicBezTo>
                <a:cubicBezTo>
                  <a:pt x="616" y="792"/>
                  <a:pt x="792" y="613"/>
                  <a:pt x="792" y="395"/>
                </a:cubicBezTo>
                <a:cubicBezTo>
                  <a:pt x="792" y="176"/>
                  <a:pt x="616" y="1"/>
                  <a:pt x="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836912" y="3620737"/>
            <a:ext cx="46833" cy="47069"/>
          </a:xfrm>
          <a:custGeom>
            <a:avLst/>
            <a:gdLst/>
            <a:ahLst/>
            <a:cxnLst/>
            <a:rect l="l" t="t" r="r" b="b"/>
            <a:pathLst>
              <a:path w="788" h="792" extrusionOk="0">
                <a:moveTo>
                  <a:pt x="394" y="1"/>
                </a:moveTo>
                <a:cubicBezTo>
                  <a:pt x="176" y="1"/>
                  <a:pt x="0" y="180"/>
                  <a:pt x="0" y="398"/>
                </a:cubicBezTo>
                <a:cubicBezTo>
                  <a:pt x="0" y="616"/>
                  <a:pt x="176" y="792"/>
                  <a:pt x="394" y="792"/>
                </a:cubicBezTo>
                <a:cubicBezTo>
                  <a:pt x="612" y="792"/>
                  <a:pt x="788" y="616"/>
                  <a:pt x="788" y="398"/>
                </a:cubicBezTo>
                <a:cubicBezTo>
                  <a:pt x="788" y="180"/>
                  <a:pt x="612" y="1"/>
                  <a:pt x="3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094624" y="4897732"/>
            <a:ext cx="68526" cy="68582"/>
          </a:xfrm>
          <a:custGeom>
            <a:avLst/>
            <a:gdLst/>
            <a:ahLst/>
            <a:cxnLst/>
            <a:rect l="l" t="t" r="r" b="b"/>
            <a:pathLst>
              <a:path w="1153" h="1154" extrusionOk="0">
                <a:moveTo>
                  <a:pt x="577" y="1"/>
                </a:moveTo>
                <a:cubicBezTo>
                  <a:pt x="258" y="1"/>
                  <a:pt x="1" y="258"/>
                  <a:pt x="1" y="577"/>
                </a:cubicBezTo>
                <a:cubicBezTo>
                  <a:pt x="1" y="895"/>
                  <a:pt x="258" y="1153"/>
                  <a:pt x="577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475751" y="3930012"/>
            <a:ext cx="68526" cy="68344"/>
          </a:xfrm>
          <a:custGeom>
            <a:avLst/>
            <a:gdLst/>
            <a:ahLst/>
            <a:cxnLst/>
            <a:rect l="l" t="t" r="r" b="b"/>
            <a:pathLst>
              <a:path w="1153" h="1150" extrusionOk="0">
                <a:moveTo>
                  <a:pt x="577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6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7961177" y="4720064"/>
            <a:ext cx="125105" cy="113868"/>
          </a:xfrm>
          <a:custGeom>
            <a:avLst/>
            <a:gdLst/>
            <a:ahLst/>
            <a:cxnLst/>
            <a:rect l="l" t="t" r="r" b="b"/>
            <a:pathLst>
              <a:path w="2105" h="1916" extrusionOk="0">
                <a:moveTo>
                  <a:pt x="1054" y="0"/>
                </a:moveTo>
                <a:cubicBezTo>
                  <a:pt x="809" y="0"/>
                  <a:pt x="564" y="93"/>
                  <a:pt x="376" y="280"/>
                </a:cubicBezTo>
                <a:cubicBezTo>
                  <a:pt x="0" y="655"/>
                  <a:pt x="0" y="1260"/>
                  <a:pt x="376" y="1636"/>
                </a:cubicBezTo>
                <a:cubicBezTo>
                  <a:pt x="564" y="1822"/>
                  <a:pt x="809" y="1915"/>
                  <a:pt x="1054" y="1915"/>
                </a:cubicBezTo>
                <a:cubicBezTo>
                  <a:pt x="1299" y="1915"/>
                  <a:pt x="1543" y="1822"/>
                  <a:pt x="1729" y="1636"/>
                </a:cubicBezTo>
                <a:cubicBezTo>
                  <a:pt x="2105" y="1260"/>
                  <a:pt x="2105" y="655"/>
                  <a:pt x="1729" y="280"/>
                </a:cubicBezTo>
                <a:cubicBezTo>
                  <a:pt x="1543" y="93"/>
                  <a:pt x="1299" y="0"/>
                  <a:pt x="105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 with infographic 1 1">
  <p:cSld name="TITLE_AND_BODY_4_1_1_1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4"/>
          <p:cNvSpPr/>
          <p:nvPr/>
        </p:nvSpPr>
        <p:spPr>
          <a:xfrm rot="10800000">
            <a:off x="-34894" y="-46448"/>
            <a:ext cx="3423781" cy="2284344"/>
          </a:xfrm>
          <a:custGeom>
            <a:avLst/>
            <a:gdLst/>
            <a:ahLst/>
            <a:cxnLst/>
            <a:rect l="l" t="t" r="r" b="b"/>
            <a:pathLst>
              <a:path w="12133" h="8465" extrusionOk="0">
                <a:moveTo>
                  <a:pt x="12133" y="1"/>
                </a:moveTo>
                <a:cubicBezTo>
                  <a:pt x="11686" y="44"/>
                  <a:pt x="11242" y="105"/>
                  <a:pt x="10798" y="183"/>
                </a:cubicBezTo>
                <a:cubicBezTo>
                  <a:pt x="7949" y="699"/>
                  <a:pt x="5211" y="2051"/>
                  <a:pt x="3286" y="4213"/>
                </a:cubicBezTo>
                <a:cubicBezTo>
                  <a:pt x="2144" y="5494"/>
                  <a:pt x="1310" y="7026"/>
                  <a:pt x="162" y="8293"/>
                </a:cubicBezTo>
                <a:cubicBezTo>
                  <a:pt x="108" y="8350"/>
                  <a:pt x="54" y="8407"/>
                  <a:pt x="1" y="8465"/>
                </a:cubicBezTo>
                <a:lnTo>
                  <a:pt x="12133" y="8465"/>
                </a:lnTo>
                <a:lnTo>
                  <a:pt x="1213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4"/>
          <p:cNvSpPr/>
          <p:nvPr/>
        </p:nvSpPr>
        <p:spPr>
          <a:xfrm>
            <a:off x="-38100" y="-52900"/>
            <a:ext cx="4757000" cy="5256974"/>
          </a:xfrm>
          <a:custGeom>
            <a:avLst/>
            <a:gdLst/>
            <a:ahLst/>
            <a:cxnLst/>
            <a:rect l="l" t="t" r="r" b="b"/>
            <a:pathLst>
              <a:path w="57088" h="63090" extrusionOk="0">
                <a:moveTo>
                  <a:pt x="57087" y="1"/>
                </a:moveTo>
                <a:lnTo>
                  <a:pt x="40053" y="10"/>
                </a:lnTo>
                <a:cubicBezTo>
                  <a:pt x="39662" y="812"/>
                  <a:pt x="39142" y="1558"/>
                  <a:pt x="38514" y="2205"/>
                </a:cubicBezTo>
                <a:cubicBezTo>
                  <a:pt x="33431" y="7406"/>
                  <a:pt x="32912" y="5020"/>
                  <a:pt x="26189" y="9456"/>
                </a:cubicBezTo>
                <a:cubicBezTo>
                  <a:pt x="23056" y="11533"/>
                  <a:pt x="22719" y="18756"/>
                  <a:pt x="18838" y="21143"/>
                </a:cubicBezTo>
                <a:cubicBezTo>
                  <a:pt x="17652" y="21876"/>
                  <a:pt x="16411" y="22087"/>
                  <a:pt x="15066" y="22087"/>
                </a:cubicBezTo>
                <a:cubicBezTo>
                  <a:pt x="13244" y="22087"/>
                  <a:pt x="11232" y="21700"/>
                  <a:pt x="8906" y="21700"/>
                </a:cubicBezTo>
                <a:cubicBezTo>
                  <a:pt x="8044" y="21700"/>
                  <a:pt x="7140" y="21753"/>
                  <a:pt x="6186" y="21899"/>
                </a:cubicBezTo>
                <a:cubicBezTo>
                  <a:pt x="4091" y="22236"/>
                  <a:pt x="2014" y="22746"/>
                  <a:pt x="1" y="23429"/>
                </a:cubicBezTo>
                <a:lnTo>
                  <a:pt x="1" y="63089"/>
                </a:lnTo>
                <a:lnTo>
                  <a:pt x="24914" y="63089"/>
                </a:lnTo>
                <a:cubicBezTo>
                  <a:pt x="27146" y="60384"/>
                  <a:pt x="27975" y="57560"/>
                  <a:pt x="27556" y="54545"/>
                </a:cubicBezTo>
                <a:cubicBezTo>
                  <a:pt x="26991" y="50446"/>
                  <a:pt x="26654" y="43259"/>
                  <a:pt x="27100" y="39634"/>
                </a:cubicBezTo>
                <a:cubicBezTo>
                  <a:pt x="28394" y="29131"/>
                  <a:pt x="33768" y="34451"/>
                  <a:pt x="38031" y="26426"/>
                </a:cubicBezTo>
                <a:cubicBezTo>
                  <a:pt x="39671" y="23338"/>
                  <a:pt x="38186" y="20651"/>
                  <a:pt x="39780" y="17791"/>
                </a:cubicBezTo>
                <a:cubicBezTo>
                  <a:pt x="41802" y="14174"/>
                  <a:pt x="44389" y="14229"/>
                  <a:pt x="47568" y="11906"/>
                </a:cubicBezTo>
                <a:cubicBezTo>
                  <a:pt x="51512" y="9037"/>
                  <a:pt x="53662" y="2724"/>
                  <a:pt x="5708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4"/>
          <p:cNvSpPr/>
          <p:nvPr/>
        </p:nvSpPr>
        <p:spPr>
          <a:xfrm>
            <a:off x="-38100" y="-52900"/>
            <a:ext cx="4779795" cy="5282999"/>
          </a:xfrm>
          <a:custGeom>
            <a:avLst/>
            <a:gdLst/>
            <a:ahLst/>
            <a:cxnLst/>
            <a:rect l="l" t="t" r="r" b="b"/>
            <a:pathLst>
              <a:path w="57079" h="63090" extrusionOk="0">
                <a:moveTo>
                  <a:pt x="57078" y="1"/>
                </a:moveTo>
                <a:lnTo>
                  <a:pt x="49508" y="10"/>
                </a:lnTo>
                <a:cubicBezTo>
                  <a:pt x="47122" y="7497"/>
                  <a:pt x="39006" y="7388"/>
                  <a:pt x="34879" y="12790"/>
                </a:cubicBezTo>
                <a:cubicBezTo>
                  <a:pt x="29532" y="19813"/>
                  <a:pt x="32812" y="24495"/>
                  <a:pt x="24295" y="29541"/>
                </a:cubicBezTo>
                <a:cubicBezTo>
                  <a:pt x="21425" y="31235"/>
                  <a:pt x="18847" y="30579"/>
                  <a:pt x="16188" y="32756"/>
                </a:cubicBezTo>
                <a:cubicBezTo>
                  <a:pt x="13337" y="35088"/>
                  <a:pt x="12562" y="38850"/>
                  <a:pt x="10285" y="41592"/>
                </a:cubicBezTo>
                <a:cubicBezTo>
                  <a:pt x="7935" y="44416"/>
                  <a:pt x="3663" y="48360"/>
                  <a:pt x="1" y="49116"/>
                </a:cubicBezTo>
                <a:lnTo>
                  <a:pt x="1" y="63089"/>
                </a:lnTo>
                <a:lnTo>
                  <a:pt x="24914" y="63089"/>
                </a:lnTo>
                <a:cubicBezTo>
                  <a:pt x="27146" y="60384"/>
                  <a:pt x="27975" y="57560"/>
                  <a:pt x="27556" y="54545"/>
                </a:cubicBezTo>
                <a:cubicBezTo>
                  <a:pt x="26982" y="50446"/>
                  <a:pt x="26645" y="43259"/>
                  <a:pt x="27100" y="39634"/>
                </a:cubicBezTo>
                <a:cubicBezTo>
                  <a:pt x="28394" y="29131"/>
                  <a:pt x="33768" y="34451"/>
                  <a:pt x="38031" y="26426"/>
                </a:cubicBezTo>
                <a:cubicBezTo>
                  <a:pt x="39662" y="23338"/>
                  <a:pt x="38186" y="20651"/>
                  <a:pt x="39780" y="17791"/>
                </a:cubicBezTo>
                <a:cubicBezTo>
                  <a:pt x="41802" y="14174"/>
                  <a:pt x="44380" y="14229"/>
                  <a:pt x="47568" y="11906"/>
                </a:cubicBezTo>
                <a:cubicBezTo>
                  <a:pt x="51503" y="9037"/>
                  <a:pt x="53653" y="2724"/>
                  <a:pt x="5707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4"/>
          <p:cNvSpPr/>
          <p:nvPr/>
        </p:nvSpPr>
        <p:spPr>
          <a:xfrm flipH="1">
            <a:off x="1191359" y="4638914"/>
            <a:ext cx="278087" cy="278596"/>
          </a:xfrm>
          <a:custGeom>
            <a:avLst/>
            <a:gdLst/>
            <a:ahLst/>
            <a:cxnLst/>
            <a:rect l="l" t="t" r="r" b="b"/>
            <a:pathLst>
              <a:path w="1626" h="1629" extrusionOk="0">
                <a:moveTo>
                  <a:pt x="813" y="0"/>
                </a:moveTo>
                <a:cubicBezTo>
                  <a:pt x="362" y="0"/>
                  <a:pt x="1" y="365"/>
                  <a:pt x="1" y="816"/>
                </a:cubicBezTo>
                <a:cubicBezTo>
                  <a:pt x="1" y="1264"/>
                  <a:pt x="362" y="1629"/>
                  <a:pt x="813" y="1629"/>
                </a:cubicBezTo>
                <a:cubicBezTo>
                  <a:pt x="1261" y="1629"/>
                  <a:pt x="1626" y="1264"/>
                  <a:pt x="1626" y="816"/>
                </a:cubicBezTo>
                <a:cubicBezTo>
                  <a:pt x="1626" y="365"/>
                  <a:pt x="1261" y="0"/>
                  <a:pt x="81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4"/>
          <p:cNvSpPr txBox="1">
            <a:spLocks noGrp="1"/>
          </p:cNvSpPr>
          <p:nvPr>
            <p:ph type="title"/>
          </p:nvPr>
        </p:nvSpPr>
        <p:spPr>
          <a:xfrm>
            <a:off x="377250" y="529974"/>
            <a:ext cx="2047800" cy="20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 Light"/>
              <a:buNone/>
              <a:defRPr b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 Light"/>
              <a:buNone/>
              <a:defRPr b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 Light"/>
              <a:buNone/>
              <a:defRPr b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 Light"/>
              <a:buNone/>
              <a:defRPr b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 Light"/>
              <a:buNone/>
              <a:defRPr b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 Light"/>
              <a:buNone/>
              <a:defRPr b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 Light"/>
              <a:buNone/>
              <a:defRPr b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 Light"/>
              <a:buNone/>
              <a:defRPr b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 Light"/>
              <a:buNone/>
              <a:defRPr b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72" name="Google Shape;272;p14"/>
          <p:cNvSpPr/>
          <p:nvPr/>
        </p:nvSpPr>
        <p:spPr>
          <a:xfrm flipH="1">
            <a:off x="1894018" y="4638931"/>
            <a:ext cx="106333" cy="106796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9"/>
                  <a:pt x="204" y="913"/>
                  <a:pt x="455" y="913"/>
                </a:cubicBezTo>
                <a:cubicBezTo>
                  <a:pt x="705" y="913"/>
                  <a:pt x="909" y="709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4"/>
          <p:cNvSpPr/>
          <p:nvPr/>
        </p:nvSpPr>
        <p:spPr>
          <a:xfrm flipH="1">
            <a:off x="2070601" y="4826907"/>
            <a:ext cx="144777" cy="145238"/>
          </a:xfrm>
          <a:custGeom>
            <a:avLst/>
            <a:gdLst/>
            <a:ahLst/>
            <a:cxnLst/>
            <a:rect l="l" t="t" r="r" b="b"/>
            <a:pathLst>
              <a:path w="1239" h="1243" extrusionOk="0">
                <a:moveTo>
                  <a:pt x="620" y="0"/>
                </a:moveTo>
                <a:cubicBezTo>
                  <a:pt x="276" y="0"/>
                  <a:pt x="1" y="276"/>
                  <a:pt x="1" y="620"/>
                </a:cubicBezTo>
                <a:cubicBezTo>
                  <a:pt x="1" y="963"/>
                  <a:pt x="276" y="1242"/>
                  <a:pt x="620" y="1242"/>
                </a:cubicBezTo>
                <a:cubicBezTo>
                  <a:pt x="963" y="1242"/>
                  <a:pt x="1239" y="963"/>
                  <a:pt x="1239" y="620"/>
                </a:cubicBezTo>
                <a:cubicBezTo>
                  <a:pt x="1239" y="276"/>
                  <a:pt x="963" y="0"/>
                  <a:pt x="62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4"/>
          <p:cNvSpPr/>
          <p:nvPr/>
        </p:nvSpPr>
        <p:spPr>
          <a:xfrm flipH="1">
            <a:off x="2468053" y="3261665"/>
            <a:ext cx="212584" cy="212581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19" y="1"/>
                </a:moveTo>
                <a:cubicBezTo>
                  <a:pt x="276" y="1"/>
                  <a:pt x="0" y="276"/>
                  <a:pt x="0" y="620"/>
                </a:cubicBezTo>
                <a:cubicBezTo>
                  <a:pt x="0" y="964"/>
                  <a:pt x="276" y="1243"/>
                  <a:pt x="619" y="1243"/>
                </a:cubicBezTo>
                <a:cubicBezTo>
                  <a:pt x="963" y="1243"/>
                  <a:pt x="1242" y="964"/>
                  <a:pt x="1242" y="620"/>
                </a:cubicBezTo>
                <a:cubicBezTo>
                  <a:pt x="1242" y="276"/>
                  <a:pt x="963" y="1"/>
                  <a:pt x="61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4"/>
          <p:cNvSpPr/>
          <p:nvPr/>
        </p:nvSpPr>
        <p:spPr>
          <a:xfrm flipH="1">
            <a:off x="2478486" y="2971610"/>
            <a:ext cx="150844" cy="150158"/>
          </a:xfrm>
          <a:custGeom>
            <a:avLst/>
            <a:gdLst/>
            <a:ahLst/>
            <a:cxnLst/>
            <a:rect l="l" t="t" r="r" b="b"/>
            <a:pathLst>
              <a:path w="882" h="878" extrusionOk="0">
                <a:moveTo>
                  <a:pt x="441" y="1"/>
                </a:moveTo>
                <a:cubicBezTo>
                  <a:pt x="198" y="1"/>
                  <a:pt x="1" y="197"/>
                  <a:pt x="1" y="437"/>
                </a:cubicBezTo>
                <a:cubicBezTo>
                  <a:pt x="1" y="681"/>
                  <a:pt x="198" y="877"/>
                  <a:pt x="441" y="877"/>
                </a:cubicBezTo>
                <a:cubicBezTo>
                  <a:pt x="684" y="877"/>
                  <a:pt x="881" y="681"/>
                  <a:pt x="881" y="437"/>
                </a:cubicBezTo>
                <a:cubicBezTo>
                  <a:pt x="881" y="197"/>
                  <a:pt x="684" y="1"/>
                  <a:pt x="44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4"/>
          <p:cNvSpPr/>
          <p:nvPr/>
        </p:nvSpPr>
        <p:spPr>
          <a:xfrm flipH="1">
            <a:off x="1150998" y="3822450"/>
            <a:ext cx="199073" cy="198386"/>
          </a:xfrm>
          <a:custGeom>
            <a:avLst/>
            <a:gdLst/>
            <a:ahLst/>
            <a:cxnLst/>
            <a:rect l="l" t="t" r="r" b="b"/>
            <a:pathLst>
              <a:path w="1164" h="1160" extrusionOk="0">
                <a:moveTo>
                  <a:pt x="584" y="0"/>
                </a:moveTo>
                <a:cubicBezTo>
                  <a:pt x="262" y="0"/>
                  <a:pt x="1" y="258"/>
                  <a:pt x="1" y="580"/>
                </a:cubicBezTo>
                <a:cubicBezTo>
                  <a:pt x="1" y="902"/>
                  <a:pt x="262" y="1160"/>
                  <a:pt x="584" y="1160"/>
                </a:cubicBezTo>
                <a:cubicBezTo>
                  <a:pt x="906" y="1160"/>
                  <a:pt x="1164" y="902"/>
                  <a:pt x="1164" y="580"/>
                </a:cubicBezTo>
                <a:cubicBezTo>
                  <a:pt x="1164" y="258"/>
                  <a:pt x="906" y="0"/>
                  <a:pt x="5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4"/>
          <p:cNvSpPr txBox="1">
            <a:spLocks noGrp="1"/>
          </p:cNvSpPr>
          <p:nvPr>
            <p:ph type="sldNum" idx="12"/>
          </p:nvPr>
        </p:nvSpPr>
        <p:spPr>
          <a:xfrm rot="10800000">
            <a:off x="-171446" y="-41909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78" name="Google Shape;278;p14"/>
          <p:cNvSpPr/>
          <p:nvPr/>
        </p:nvSpPr>
        <p:spPr>
          <a:xfrm flipH="1">
            <a:off x="-1531171" y="3463643"/>
            <a:ext cx="155633" cy="15631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1" y="1"/>
                  <a:pt x="0" y="205"/>
                  <a:pt x="0" y="455"/>
                </a:cubicBezTo>
                <a:cubicBezTo>
                  <a:pt x="0" y="710"/>
                  <a:pt x="201" y="914"/>
                  <a:pt x="455" y="914"/>
                </a:cubicBezTo>
                <a:cubicBezTo>
                  <a:pt x="705" y="914"/>
                  <a:pt x="909" y="710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4"/>
          <p:cNvSpPr/>
          <p:nvPr/>
        </p:nvSpPr>
        <p:spPr>
          <a:xfrm flipH="1">
            <a:off x="1539051" y="929080"/>
            <a:ext cx="156146" cy="155630"/>
          </a:xfrm>
          <a:custGeom>
            <a:avLst/>
            <a:gdLst/>
            <a:ahLst/>
            <a:cxnLst/>
            <a:rect l="l" t="t" r="r" b="b"/>
            <a:pathLst>
              <a:path w="913" h="910" extrusionOk="0">
                <a:moveTo>
                  <a:pt x="458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6"/>
                  <a:pt x="204" y="910"/>
                  <a:pt x="458" y="910"/>
                </a:cubicBezTo>
                <a:cubicBezTo>
                  <a:pt x="709" y="910"/>
                  <a:pt x="913" y="706"/>
                  <a:pt x="913" y="455"/>
                </a:cubicBezTo>
                <a:cubicBezTo>
                  <a:pt x="913" y="205"/>
                  <a:pt x="709" y="1"/>
                  <a:pt x="45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"/>
          <p:cNvSpPr/>
          <p:nvPr/>
        </p:nvSpPr>
        <p:spPr>
          <a:xfrm flipH="1">
            <a:off x="-1444292" y="3174785"/>
            <a:ext cx="212584" cy="212581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23" y="1"/>
                </a:moveTo>
                <a:cubicBezTo>
                  <a:pt x="279" y="1"/>
                  <a:pt x="0" y="280"/>
                  <a:pt x="0" y="620"/>
                </a:cubicBezTo>
                <a:cubicBezTo>
                  <a:pt x="0" y="963"/>
                  <a:pt x="279" y="1243"/>
                  <a:pt x="623" y="1243"/>
                </a:cubicBezTo>
                <a:cubicBezTo>
                  <a:pt x="963" y="1243"/>
                  <a:pt x="1242" y="963"/>
                  <a:pt x="1242" y="620"/>
                </a:cubicBezTo>
                <a:cubicBezTo>
                  <a:pt x="1242" y="280"/>
                  <a:pt x="963" y="1"/>
                  <a:pt x="623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4"/>
          <p:cNvSpPr/>
          <p:nvPr/>
        </p:nvSpPr>
        <p:spPr>
          <a:xfrm flipH="1">
            <a:off x="-1471826" y="2442806"/>
            <a:ext cx="212071" cy="212581"/>
          </a:xfrm>
          <a:custGeom>
            <a:avLst/>
            <a:gdLst/>
            <a:ahLst/>
            <a:cxnLst/>
            <a:rect l="l" t="t" r="r" b="b"/>
            <a:pathLst>
              <a:path w="1240" h="1243" extrusionOk="0">
                <a:moveTo>
                  <a:pt x="620" y="0"/>
                </a:moveTo>
                <a:cubicBezTo>
                  <a:pt x="276" y="0"/>
                  <a:pt x="1" y="280"/>
                  <a:pt x="1" y="623"/>
                </a:cubicBezTo>
                <a:cubicBezTo>
                  <a:pt x="1" y="967"/>
                  <a:pt x="276" y="1242"/>
                  <a:pt x="620" y="1242"/>
                </a:cubicBezTo>
                <a:cubicBezTo>
                  <a:pt x="964" y="1242"/>
                  <a:pt x="1239" y="967"/>
                  <a:pt x="1239" y="623"/>
                </a:cubicBezTo>
                <a:cubicBezTo>
                  <a:pt x="1239" y="280"/>
                  <a:pt x="964" y="0"/>
                  <a:pt x="620" y="0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4"/>
          <p:cNvSpPr/>
          <p:nvPr/>
        </p:nvSpPr>
        <p:spPr>
          <a:xfrm flipH="1">
            <a:off x="-296549" y="2578085"/>
            <a:ext cx="199073" cy="199070"/>
          </a:xfrm>
          <a:custGeom>
            <a:avLst/>
            <a:gdLst/>
            <a:ahLst/>
            <a:cxnLst/>
            <a:rect l="l" t="t" r="r" b="b"/>
            <a:pathLst>
              <a:path w="1164" h="1164" extrusionOk="0">
                <a:moveTo>
                  <a:pt x="580" y="0"/>
                </a:moveTo>
                <a:cubicBezTo>
                  <a:pt x="258" y="0"/>
                  <a:pt x="1" y="262"/>
                  <a:pt x="1" y="580"/>
                </a:cubicBezTo>
                <a:cubicBezTo>
                  <a:pt x="1" y="902"/>
                  <a:pt x="258" y="1163"/>
                  <a:pt x="580" y="1163"/>
                </a:cubicBezTo>
                <a:cubicBezTo>
                  <a:pt x="903" y="1163"/>
                  <a:pt x="1164" y="902"/>
                  <a:pt x="1164" y="580"/>
                </a:cubicBezTo>
                <a:cubicBezTo>
                  <a:pt x="1164" y="262"/>
                  <a:pt x="903" y="0"/>
                  <a:pt x="580" y="0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&amp; Image slide">
  <p:cSld name="TITLE_AND_BODY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5"/>
          <p:cNvSpPr/>
          <p:nvPr/>
        </p:nvSpPr>
        <p:spPr>
          <a:xfrm flipH="1">
            <a:off x="-76216" y="-61000"/>
            <a:ext cx="5395241" cy="5261616"/>
          </a:xfrm>
          <a:custGeom>
            <a:avLst/>
            <a:gdLst/>
            <a:ahLst/>
            <a:cxnLst/>
            <a:rect l="l" t="t" r="r" b="b"/>
            <a:pathLst>
              <a:path w="16034" h="15637" extrusionOk="0">
                <a:moveTo>
                  <a:pt x="813" y="1"/>
                </a:moveTo>
                <a:cubicBezTo>
                  <a:pt x="1260" y="416"/>
                  <a:pt x="1529" y="1042"/>
                  <a:pt x="1393" y="1629"/>
                </a:cubicBezTo>
                <a:cubicBezTo>
                  <a:pt x="1171" y="2574"/>
                  <a:pt x="0" y="3251"/>
                  <a:pt x="183" y="4202"/>
                </a:cubicBezTo>
                <a:cubicBezTo>
                  <a:pt x="276" y="4675"/>
                  <a:pt x="702" y="5022"/>
                  <a:pt x="1156" y="5180"/>
                </a:cubicBezTo>
                <a:cubicBezTo>
                  <a:pt x="1607" y="5341"/>
                  <a:pt x="2098" y="5351"/>
                  <a:pt x="2577" y="5398"/>
                </a:cubicBezTo>
                <a:cubicBezTo>
                  <a:pt x="3211" y="5462"/>
                  <a:pt x="3858" y="5605"/>
                  <a:pt x="4363" y="5995"/>
                </a:cubicBezTo>
                <a:cubicBezTo>
                  <a:pt x="4864" y="6386"/>
                  <a:pt x="5183" y="7069"/>
                  <a:pt x="4986" y="7674"/>
                </a:cubicBezTo>
                <a:cubicBezTo>
                  <a:pt x="4800" y="8239"/>
                  <a:pt x="4202" y="8783"/>
                  <a:pt x="4474" y="9317"/>
                </a:cubicBezTo>
                <a:cubicBezTo>
                  <a:pt x="4619" y="9605"/>
                  <a:pt x="4881" y="9701"/>
                  <a:pt x="5181" y="9701"/>
                </a:cubicBezTo>
                <a:cubicBezTo>
                  <a:pt x="5686" y="9701"/>
                  <a:pt x="6301" y="9427"/>
                  <a:pt x="6661" y="9331"/>
                </a:cubicBezTo>
                <a:cubicBezTo>
                  <a:pt x="6850" y="9281"/>
                  <a:pt x="7054" y="9233"/>
                  <a:pt x="7248" y="9233"/>
                </a:cubicBezTo>
                <a:cubicBezTo>
                  <a:pt x="7414" y="9233"/>
                  <a:pt x="7572" y="9268"/>
                  <a:pt x="7706" y="9367"/>
                </a:cubicBezTo>
                <a:cubicBezTo>
                  <a:pt x="7988" y="9578"/>
                  <a:pt x="8035" y="9979"/>
                  <a:pt x="7999" y="10329"/>
                </a:cubicBezTo>
                <a:cubicBezTo>
                  <a:pt x="7963" y="10677"/>
                  <a:pt x="7870" y="11034"/>
                  <a:pt x="7967" y="11371"/>
                </a:cubicBezTo>
                <a:cubicBezTo>
                  <a:pt x="8071" y="11736"/>
                  <a:pt x="8382" y="12012"/>
                  <a:pt x="8733" y="12158"/>
                </a:cubicBezTo>
                <a:cubicBezTo>
                  <a:pt x="9534" y="12491"/>
                  <a:pt x="10483" y="12334"/>
                  <a:pt x="11327" y="12609"/>
                </a:cubicBezTo>
                <a:cubicBezTo>
                  <a:pt x="12097" y="12860"/>
                  <a:pt x="12834" y="13300"/>
                  <a:pt x="13249" y="14019"/>
                </a:cubicBezTo>
                <a:cubicBezTo>
                  <a:pt x="13536" y="14513"/>
                  <a:pt x="13632" y="15071"/>
                  <a:pt x="13596" y="15637"/>
                </a:cubicBezTo>
                <a:lnTo>
                  <a:pt x="16034" y="15637"/>
                </a:lnTo>
                <a:lnTo>
                  <a:pt x="16034" y="7219"/>
                </a:lnTo>
                <a:cubicBezTo>
                  <a:pt x="15447" y="6933"/>
                  <a:pt x="14831" y="7287"/>
                  <a:pt x="14484" y="6124"/>
                </a:cubicBezTo>
                <a:cubicBezTo>
                  <a:pt x="14352" y="5684"/>
                  <a:pt x="13951" y="5373"/>
                  <a:pt x="13493" y="5373"/>
                </a:cubicBezTo>
                <a:lnTo>
                  <a:pt x="13482" y="5373"/>
                </a:lnTo>
                <a:cubicBezTo>
                  <a:pt x="13429" y="5370"/>
                  <a:pt x="13377" y="5369"/>
                  <a:pt x="13324" y="5369"/>
                </a:cubicBezTo>
                <a:cubicBezTo>
                  <a:pt x="12418" y="5369"/>
                  <a:pt x="11511" y="5698"/>
                  <a:pt x="10603" y="5698"/>
                </a:cubicBezTo>
                <a:cubicBezTo>
                  <a:pt x="10191" y="5698"/>
                  <a:pt x="9779" y="5630"/>
                  <a:pt x="9366" y="5434"/>
                </a:cubicBezTo>
                <a:cubicBezTo>
                  <a:pt x="8235" y="4836"/>
                  <a:pt x="9130" y="3465"/>
                  <a:pt x="8414" y="2628"/>
                </a:cubicBezTo>
                <a:cubicBezTo>
                  <a:pt x="8099" y="2255"/>
                  <a:pt x="7732" y="2134"/>
                  <a:pt x="7336" y="2134"/>
                </a:cubicBezTo>
                <a:cubicBezTo>
                  <a:pt x="6620" y="2134"/>
                  <a:pt x="5811" y="2528"/>
                  <a:pt x="5049" y="2528"/>
                </a:cubicBezTo>
                <a:cubicBezTo>
                  <a:pt x="4957" y="2528"/>
                  <a:pt x="4865" y="2523"/>
                  <a:pt x="4775" y="2510"/>
                </a:cubicBezTo>
                <a:cubicBezTo>
                  <a:pt x="3554" y="2349"/>
                  <a:pt x="3372" y="1007"/>
                  <a:pt x="368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5"/>
          <p:cNvSpPr/>
          <p:nvPr/>
        </p:nvSpPr>
        <p:spPr>
          <a:xfrm flipH="1">
            <a:off x="-76216" y="-61000"/>
            <a:ext cx="5395241" cy="5261616"/>
          </a:xfrm>
          <a:custGeom>
            <a:avLst/>
            <a:gdLst/>
            <a:ahLst/>
            <a:cxnLst/>
            <a:rect l="l" t="t" r="r" b="b"/>
            <a:pathLst>
              <a:path w="16034" h="15637" extrusionOk="0">
                <a:moveTo>
                  <a:pt x="813" y="1"/>
                </a:moveTo>
                <a:cubicBezTo>
                  <a:pt x="1260" y="416"/>
                  <a:pt x="1529" y="1042"/>
                  <a:pt x="1393" y="1629"/>
                </a:cubicBezTo>
                <a:cubicBezTo>
                  <a:pt x="1171" y="2574"/>
                  <a:pt x="0" y="3251"/>
                  <a:pt x="183" y="4202"/>
                </a:cubicBezTo>
                <a:cubicBezTo>
                  <a:pt x="276" y="4675"/>
                  <a:pt x="702" y="5022"/>
                  <a:pt x="1156" y="5180"/>
                </a:cubicBezTo>
                <a:cubicBezTo>
                  <a:pt x="1607" y="5341"/>
                  <a:pt x="2098" y="5351"/>
                  <a:pt x="2577" y="5398"/>
                </a:cubicBezTo>
                <a:cubicBezTo>
                  <a:pt x="3211" y="5462"/>
                  <a:pt x="3858" y="5605"/>
                  <a:pt x="4363" y="5995"/>
                </a:cubicBezTo>
                <a:cubicBezTo>
                  <a:pt x="4864" y="6386"/>
                  <a:pt x="5183" y="7069"/>
                  <a:pt x="4986" y="7674"/>
                </a:cubicBezTo>
                <a:cubicBezTo>
                  <a:pt x="4800" y="8239"/>
                  <a:pt x="4202" y="8783"/>
                  <a:pt x="4474" y="9317"/>
                </a:cubicBezTo>
                <a:cubicBezTo>
                  <a:pt x="4619" y="9605"/>
                  <a:pt x="4881" y="9701"/>
                  <a:pt x="5181" y="9701"/>
                </a:cubicBezTo>
                <a:cubicBezTo>
                  <a:pt x="5686" y="9701"/>
                  <a:pt x="6301" y="9427"/>
                  <a:pt x="6661" y="9331"/>
                </a:cubicBezTo>
                <a:cubicBezTo>
                  <a:pt x="6850" y="9281"/>
                  <a:pt x="7054" y="9233"/>
                  <a:pt x="7248" y="9233"/>
                </a:cubicBezTo>
                <a:cubicBezTo>
                  <a:pt x="7414" y="9233"/>
                  <a:pt x="7572" y="9268"/>
                  <a:pt x="7706" y="9367"/>
                </a:cubicBezTo>
                <a:cubicBezTo>
                  <a:pt x="7988" y="9578"/>
                  <a:pt x="8035" y="9979"/>
                  <a:pt x="7999" y="10329"/>
                </a:cubicBezTo>
                <a:cubicBezTo>
                  <a:pt x="7963" y="10677"/>
                  <a:pt x="7870" y="11034"/>
                  <a:pt x="7967" y="11371"/>
                </a:cubicBezTo>
                <a:cubicBezTo>
                  <a:pt x="8071" y="11736"/>
                  <a:pt x="8382" y="12012"/>
                  <a:pt x="8733" y="12158"/>
                </a:cubicBezTo>
                <a:cubicBezTo>
                  <a:pt x="9534" y="12491"/>
                  <a:pt x="10483" y="12334"/>
                  <a:pt x="11327" y="12609"/>
                </a:cubicBezTo>
                <a:cubicBezTo>
                  <a:pt x="12097" y="12860"/>
                  <a:pt x="12834" y="13300"/>
                  <a:pt x="13249" y="14019"/>
                </a:cubicBezTo>
                <a:cubicBezTo>
                  <a:pt x="13536" y="14513"/>
                  <a:pt x="13632" y="15071"/>
                  <a:pt x="13596" y="15637"/>
                </a:cubicBezTo>
                <a:lnTo>
                  <a:pt x="16034" y="15637"/>
                </a:lnTo>
                <a:lnTo>
                  <a:pt x="16034" y="11983"/>
                </a:lnTo>
                <a:cubicBezTo>
                  <a:pt x="15808" y="11944"/>
                  <a:pt x="15583" y="11908"/>
                  <a:pt x="15361" y="11854"/>
                </a:cubicBezTo>
                <a:cubicBezTo>
                  <a:pt x="14799" y="11718"/>
                  <a:pt x="14216" y="11428"/>
                  <a:pt x="13983" y="10898"/>
                </a:cubicBezTo>
                <a:cubicBezTo>
                  <a:pt x="13861" y="10612"/>
                  <a:pt x="13851" y="10287"/>
                  <a:pt x="13725" y="10004"/>
                </a:cubicBezTo>
                <a:cubicBezTo>
                  <a:pt x="13443" y="9367"/>
                  <a:pt x="12663" y="9116"/>
                  <a:pt x="11959" y="9116"/>
                </a:cubicBezTo>
                <a:cubicBezTo>
                  <a:pt x="11939" y="9116"/>
                  <a:pt x="11920" y="9116"/>
                  <a:pt x="11900" y="9116"/>
                </a:cubicBezTo>
                <a:cubicBezTo>
                  <a:pt x="10969" y="9134"/>
                  <a:pt x="10059" y="9453"/>
                  <a:pt x="9129" y="9453"/>
                </a:cubicBezTo>
                <a:cubicBezTo>
                  <a:pt x="9104" y="9453"/>
                  <a:pt x="9080" y="9453"/>
                  <a:pt x="9055" y="9453"/>
                </a:cubicBezTo>
                <a:cubicBezTo>
                  <a:pt x="8099" y="9435"/>
                  <a:pt x="7022" y="8876"/>
                  <a:pt x="6925" y="7924"/>
                </a:cubicBezTo>
                <a:cubicBezTo>
                  <a:pt x="6822" y="6933"/>
                  <a:pt x="7817" y="5942"/>
                  <a:pt x="7387" y="5044"/>
                </a:cubicBezTo>
                <a:cubicBezTo>
                  <a:pt x="7133" y="4517"/>
                  <a:pt x="6485" y="4306"/>
                  <a:pt x="5902" y="4306"/>
                </a:cubicBezTo>
                <a:cubicBezTo>
                  <a:pt x="5165" y="4306"/>
                  <a:pt x="4442" y="4553"/>
                  <a:pt x="3701" y="4557"/>
                </a:cubicBezTo>
                <a:cubicBezTo>
                  <a:pt x="3697" y="4557"/>
                  <a:pt x="3694" y="4557"/>
                  <a:pt x="3690" y="4557"/>
                </a:cubicBezTo>
                <a:cubicBezTo>
                  <a:pt x="2952" y="4557"/>
                  <a:pt x="2118" y="4199"/>
                  <a:pt x="1940" y="3487"/>
                </a:cubicBezTo>
                <a:cubicBezTo>
                  <a:pt x="1783" y="2846"/>
                  <a:pt x="2201" y="2220"/>
                  <a:pt x="2373" y="1583"/>
                </a:cubicBezTo>
                <a:cubicBezTo>
                  <a:pt x="2466" y="1236"/>
                  <a:pt x="2506" y="595"/>
                  <a:pt x="24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5"/>
          <p:cNvSpPr/>
          <p:nvPr/>
        </p:nvSpPr>
        <p:spPr>
          <a:xfrm flipH="1">
            <a:off x="1950422" y="1013406"/>
            <a:ext cx="235205" cy="236212"/>
          </a:xfrm>
          <a:custGeom>
            <a:avLst/>
            <a:gdLst/>
            <a:ahLst/>
            <a:cxnLst/>
            <a:rect l="l" t="t" r="r" b="b"/>
            <a:pathLst>
              <a:path w="699" h="702" extrusionOk="0">
                <a:moveTo>
                  <a:pt x="348" y="0"/>
                </a:moveTo>
                <a:cubicBezTo>
                  <a:pt x="154" y="0"/>
                  <a:pt x="1" y="158"/>
                  <a:pt x="1" y="351"/>
                </a:cubicBezTo>
                <a:cubicBezTo>
                  <a:pt x="1" y="544"/>
                  <a:pt x="154" y="702"/>
                  <a:pt x="348" y="702"/>
                </a:cubicBezTo>
                <a:cubicBezTo>
                  <a:pt x="541" y="702"/>
                  <a:pt x="698" y="544"/>
                  <a:pt x="698" y="351"/>
                </a:cubicBezTo>
                <a:cubicBezTo>
                  <a:pt x="698" y="158"/>
                  <a:pt x="541" y="0"/>
                  <a:pt x="3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5"/>
          <p:cNvSpPr/>
          <p:nvPr/>
        </p:nvSpPr>
        <p:spPr>
          <a:xfrm flipH="1">
            <a:off x="1374687" y="4413955"/>
            <a:ext cx="236551" cy="236549"/>
          </a:xfrm>
          <a:custGeom>
            <a:avLst/>
            <a:gdLst/>
            <a:ahLst/>
            <a:cxnLst/>
            <a:rect l="l" t="t" r="r" b="b"/>
            <a:pathLst>
              <a:path w="703" h="703" extrusionOk="0">
                <a:moveTo>
                  <a:pt x="351" y="1"/>
                </a:moveTo>
                <a:cubicBezTo>
                  <a:pt x="158" y="1"/>
                  <a:pt x="1" y="158"/>
                  <a:pt x="1" y="352"/>
                </a:cubicBezTo>
                <a:cubicBezTo>
                  <a:pt x="1" y="545"/>
                  <a:pt x="158" y="702"/>
                  <a:pt x="351" y="702"/>
                </a:cubicBezTo>
                <a:cubicBezTo>
                  <a:pt x="545" y="702"/>
                  <a:pt x="702" y="545"/>
                  <a:pt x="702" y="352"/>
                </a:cubicBezTo>
                <a:cubicBezTo>
                  <a:pt x="702" y="158"/>
                  <a:pt x="545" y="1"/>
                  <a:pt x="35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5"/>
          <p:cNvSpPr/>
          <p:nvPr/>
        </p:nvSpPr>
        <p:spPr>
          <a:xfrm flipH="1">
            <a:off x="2147941" y="807476"/>
            <a:ext cx="146036" cy="146034"/>
          </a:xfrm>
          <a:custGeom>
            <a:avLst/>
            <a:gdLst/>
            <a:ahLst/>
            <a:cxnLst/>
            <a:rect l="l" t="t" r="r" b="b"/>
            <a:pathLst>
              <a:path w="434" h="434" extrusionOk="0">
                <a:moveTo>
                  <a:pt x="219" y="0"/>
                </a:moveTo>
                <a:cubicBezTo>
                  <a:pt x="97" y="0"/>
                  <a:pt x="0" y="97"/>
                  <a:pt x="0" y="219"/>
                </a:cubicBezTo>
                <a:cubicBezTo>
                  <a:pt x="0" y="337"/>
                  <a:pt x="97" y="433"/>
                  <a:pt x="219" y="433"/>
                </a:cubicBezTo>
                <a:cubicBezTo>
                  <a:pt x="337" y="433"/>
                  <a:pt x="433" y="337"/>
                  <a:pt x="433" y="219"/>
                </a:cubicBezTo>
                <a:cubicBezTo>
                  <a:pt x="433" y="97"/>
                  <a:pt x="337" y="0"/>
                  <a:pt x="2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5"/>
          <p:cNvSpPr/>
          <p:nvPr/>
        </p:nvSpPr>
        <p:spPr>
          <a:xfrm flipH="1">
            <a:off x="1680556" y="4276667"/>
            <a:ext cx="145026" cy="145025"/>
          </a:xfrm>
          <a:custGeom>
            <a:avLst/>
            <a:gdLst/>
            <a:ahLst/>
            <a:cxnLst/>
            <a:rect l="l" t="t" r="r" b="b"/>
            <a:pathLst>
              <a:path w="431" h="431" extrusionOk="0">
                <a:moveTo>
                  <a:pt x="215" y="1"/>
                </a:moveTo>
                <a:cubicBezTo>
                  <a:pt x="97" y="1"/>
                  <a:pt x="1" y="98"/>
                  <a:pt x="1" y="216"/>
                </a:cubicBezTo>
                <a:cubicBezTo>
                  <a:pt x="1" y="334"/>
                  <a:pt x="97" y="430"/>
                  <a:pt x="215" y="430"/>
                </a:cubicBezTo>
                <a:cubicBezTo>
                  <a:pt x="333" y="430"/>
                  <a:pt x="430" y="334"/>
                  <a:pt x="430" y="216"/>
                </a:cubicBezTo>
                <a:cubicBezTo>
                  <a:pt x="430" y="98"/>
                  <a:pt x="333" y="1"/>
                  <a:pt x="21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0" name="Google Shape;290;p15"/>
          <p:cNvCxnSpPr/>
          <p:nvPr/>
        </p:nvCxnSpPr>
        <p:spPr>
          <a:xfrm>
            <a:off x="5337069" y="3007317"/>
            <a:ext cx="1214400" cy="0"/>
          </a:xfrm>
          <a:prstGeom prst="straightConnector1">
            <a:avLst/>
          </a:prstGeom>
          <a:noFill/>
          <a:ln w="19050" cap="rnd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1" name="Google Shape;291;p15"/>
          <p:cNvSpPr txBox="1">
            <a:spLocks noGrp="1"/>
          </p:cNvSpPr>
          <p:nvPr>
            <p:ph type="subTitle" idx="1"/>
          </p:nvPr>
        </p:nvSpPr>
        <p:spPr>
          <a:xfrm>
            <a:off x="5246600" y="2267975"/>
            <a:ext cx="32859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1425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3A9C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3A9C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3A9C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3A9C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3A9C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3A9C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3A9C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3A9C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92" name="Google Shape;292;p15"/>
          <p:cNvSpPr txBox="1">
            <a:spLocks noGrp="1"/>
          </p:cNvSpPr>
          <p:nvPr>
            <p:ph type="subTitle" idx="2"/>
          </p:nvPr>
        </p:nvSpPr>
        <p:spPr>
          <a:xfrm>
            <a:off x="5246601" y="3059325"/>
            <a:ext cx="2293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&amp; Image slide 1">
  <p:cSld name="TITLE_AND_BODY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subTitle" idx="1"/>
          </p:nvPr>
        </p:nvSpPr>
        <p:spPr>
          <a:xfrm>
            <a:off x="5170397" y="2537025"/>
            <a:ext cx="13320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95" name="Google Shape;295;p16"/>
          <p:cNvSpPr txBox="1">
            <a:spLocks noGrp="1"/>
          </p:cNvSpPr>
          <p:nvPr>
            <p:ph type="subTitle" idx="2"/>
          </p:nvPr>
        </p:nvSpPr>
        <p:spPr>
          <a:xfrm>
            <a:off x="5170401" y="2983125"/>
            <a:ext cx="2293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16"/>
          <p:cNvSpPr/>
          <p:nvPr/>
        </p:nvSpPr>
        <p:spPr>
          <a:xfrm flipH="1">
            <a:off x="-76216" y="-61000"/>
            <a:ext cx="5395241" cy="5261616"/>
          </a:xfrm>
          <a:custGeom>
            <a:avLst/>
            <a:gdLst/>
            <a:ahLst/>
            <a:cxnLst/>
            <a:rect l="l" t="t" r="r" b="b"/>
            <a:pathLst>
              <a:path w="16034" h="15637" extrusionOk="0">
                <a:moveTo>
                  <a:pt x="813" y="1"/>
                </a:moveTo>
                <a:cubicBezTo>
                  <a:pt x="1260" y="416"/>
                  <a:pt x="1529" y="1042"/>
                  <a:pt x="1393" y="1629"/>
                </a:cubicBezTo>
                <a:cubicBezTo>
                  <a:pt x="1171" y="2574"/>
                  <a:pt x="0" y="3251"/>
                  <a:pt x="183" y="4202"/>
                </a:cubicBezTo>
                <a:cubicBezTo>
                  <a:pt x="276" y="4675"/>
                  <a:pt x="702" y="5022"/>
                  <a:pt x="1156" y="5180"/>
                </a:cubicBezTo>
                <a:cubicBezTo>
                  <a:pt x="1607" y="5341"/>
                  <a:pt x="2098" y="5351"/>
                  <a:pt x="2577" y="5398"/>
                </a:cubicBezTo>
                <a:cubicBezTo>
                  <a:pt x="3211" y="5462"/>
                  <a:pt x="3858" y="5605"/>
                  <a:pt x="4363" y="5995"/>
                </a:cubicBezTo>
                <a:cubicBezTo>
                  <a:pt x="4864" y="6386"/>
                  <a:pt x="5183" y="7069"/>
                  <a:pt x="4986" y="7674"/>
                </a:cubicBezTo>
                <a:cubicBezTo>
                  <a:pt x="4800" y="8239"/>
                  <a:pt x="4202" y="8783"/>
                  <a:pt x="4474" y="9317"/>
                </a:cubicBezTo>
                <a:cubicBezTo>
                  <a:pt x="4619" y="9605"/>
                  <a:pt x="4881" y="9701"/>
                  <a:pt x="5181" y="9701"/>
                </a:cubicBezTo>
                <a:cubicBezTo>
                  <a:pt x="5686" y="9701"/>
                  <a:pt x="6301" y="9427"/>
                  <a:pt x="6661" y="9331"/>
                </a:cubicBezTo>
                <a:cubicBezTo>
                  <a:pt x="6850" y="9281"/>
                  <a:pt x="7054" y="9233"/>
                  <a:pt x="7248" y="9233"/>
                </a:cubicBezTo>
                <a:cubicBezTo>
                  <a:pt x="7414" y="9233"/>
                  <a:pt x="7572" y="9268"/>
                  <a:pt x="7706" y="9367"/>
                </a:cubicBezTo>
                <a:cubicBezTo>
                  <a:pt x="7988" y="9578"/>
                  <a:pt x="8035" y="9979"/>
                  <a:pt x="7999" y="10329"/>
                </a:cubicBezTo>
                <a:cubicBezTo>
                  <a:pt x="7963" y="10677"/>
                  <a:pt x="7870" y="11034"/>
                  <a:pt x="7967" y="11371"/>
                </a:cubicBezTo>
                <a:cubicBezTo>
                  <a:pt x="8071" y="11736"/>
                  <a:pt x="8382" y="12012"/>
                  <a:pt x="8733" y="12158"/>
                </a:cubicBezTo>
                <a:cubicBezTo>
                  <a:pt x="9534" y="12491"/>
                  <a:pt x="10483" y="12334"/>
                  <a:pt x="11327" y="12609"/>
                </a:cubicBezTo>
                <a:cubicBezTo>
                  <a:pt x="12097" y="12860"/>
                  <a:pt x="12834" y="13300"/>
                  <a:pt x="13249" y="14019"/>
                </a:cubicBezTo>
                <a:cubicBezTo>
                  <a:pt x="13536" y="14513"/>
                  <a:pt x="13632" y="15071"/>
                  <a:pt x="13596" y="15637"/>
                </a:cubicBezTo>
                <a:lnTo>
                  <a:pt x="16034" y="15637"/>
                </a:lnTo>
                <a:lnTo>
                  <a:pt x="16034" y="7219"/>
                </a:lnTo>
                <a:cubicBezTo>
                  <a:pt x="15447" y="6933"/>
                  <a:pt x="14831" y="7287"/>
                  <a:pt x="14484" y="6124"/>
                </a:cubicBezTo>
                <a:cubicBezTo>
                  <a:pt x="14352" y="5684"/>
                  <a:pt x="13951" y="5373"/>
                  <a:pt x="13493" y="5373"/>
                </a:cubicBezTo>
                <a:lnTo>
                  <a:pt x="13482" y="5373"/>
                </a:lnTo>
                <a:cubicBezTo>
                  <a:pt x="13429" y="5370"/>
                  <a:pt x="13377" y="5369"/>
                  <a:pt x="13324" y="5369"/>
                </a:cubicBezTo>
                <a:cubicBezTo>
                  <a:pt x="12418" y="5369"/>
                  <a:pt x="11511" y="5698"/>
                  <a:pt x="10603" y="5698"/>
                </a:cubicBezTo>
                <a:cubicBezTo>
                  <a:pt x="10191" y="5698"/>
                  <a:pt x="9779" y="5630"/>
                  <a:pt x="9366" y="5434"/>
                </a:cubicBezTo>
                <a:cubicBezTo>
                  <a:pt x="8235" y="4836"/>
                  <a:pt x="9130" y="3465"/>
                  <a:pt x="8414" y="2628"/>
                </a:cubicBezTo>
                <a:cubicBezTo>
                  <a:pt x="8099" y="2255"/>
                  <a:pt x="7732" y="2134"/>
                  <a:pt x="7336" y="2134"/>
                </a:cubicBezTo>
                <a:cubicBezTo>
                  <a:pt x="6620" y="2134"/>
                  <a:pt x="5811" y="2528"/>
                  <a:pt x="5049" y="2528"/>
                </a:cubicBezTo>
                <a:cubicBezTo>
                  <a:pt x="4957" y="2528"/>
                  <a:pt x="4865" y="2523"/>
                  <a:pt x="4775" y="2510"/>
                </a:cubicBezTo>
                <a:cubicBezTo>
                  <a:pt x="3554" y="2349"/>
                  <a:pt x="3372" y="1007"/>
                  <a:pt x="368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6"/>
          <p:cNvSpPr/>
          <p:nvPr/>
        </p:nvSpPr>
        <p:spPr>
          <a:xfrm flipH="1">
            <a:off x="-76216" y="-61000"/>
            <a:ext cx="5395241" cy="5261616"/>
          </a:xfrm>
          <a:custGeom>
            <a:avLst/>
            <a:gdLst/>
            <a:ahLst/>
            <a:cxnLst/>
            <a:rect l="l" t="t" r="r" b="b"/>
            <a:pathLst>
              <a:path w="16034" h="15637" extrusionOk="0">
                <a:moveTo>
                  <a:pt x="813" y="1"/>
                </a:moveTo>
                <a:cubicBezTo>
                  <a:pt x="1260" y="416"/>
                  <a:pt x="1529" y="1042"/>
                  <a:pt x="1393" y="1629"/>
                </a:cubicBezTo>
                <a:cubicBezTo>
                  <a:pt x="1171" y="2574"/>
                  <a:pt x="0" y="3251"/>
                  <a:pt x="183" y="4202"/>
                </a:cubicBezTo>
                <a:cubicBezTo>
                  <a:pt x="276" y="4675"/>
                  <a:pt x="702" y="5022"/>
                  <a:pt x="1156" y="5180"/>
                </a:cubicBezTo>
                <a:cubicBezTo>
                  <a:pt x="1607" y="5341"/>
                  <a:pt x="2098" y="5351"/>
                  <a:pt x="2577" y="5398"/>
                </a:cubicBezTo>
                <a:cubicBezTo>
                  <a:pt x="3211" y="5462"/>
                  <a:pt x="3858" y="5605"/>
                  <a:pt x="4363" y="5995"/>
                </a:cubicBezTo>
                <a:cubicBezTo>
                  <a:pt x="4864" y="6386"/>
                  <a:pt x="5183" y="7069"/>
                  <a:pt x="4986" y="7674"/>
                </a:cubicBezTo>
                <a:cubicBezTo>
                  <a:pt x="4800" y="8239"/>
                  <a:pt x="4202" y="8783"/>
                  <a:pt x="4474" y="9317"/>
                </a:cubicBezTo>
                <a:cubicBezTo>
                  <a:pt x="4619" y="9605"/>
                  <a:pt x="4881" y="9701"/>
                  <a:pt x="5181" y="9701"/>
                </a:cubicBezTo>
                <a:cubicBezTo>
                  <a:pt x="5686" y="9701"/>
                  <a:pt x="6301" y="9427"/>
                  <a:pt x="6661" y="9331"/>
                </a:cubicBezTo>
                <a:cubicBezTo>
                  <a:pt x="6850" y="9281"/>
                  <a:pt x="7054" y="9233"/>
                  <a:pt x="7248" y="9233"/>
                </a:cubicBezTo>
                <a:cubicBezTo>
                  <a:pt x="7414" y="9233"/>
                  <a:pt x="7572" y="9268"/>
                  <a:pt x="7706" y="9367"/>
                </a:cubicBezTo>
                <a:cubicBezTo>
                  <a:pt x="7988" y="9578"/>
                  <a:pt x="8035" y="9979"/>
                  <a:pt x="7999" y="10329"/>
                </a:cubicBezTo>
                <a:cubicBezTo>
                  <a:pt x="7963" y="10677"/>
                  <a:pt x="7870" y="11034"/>
                  <a:pt x="7967" y="11371"/>
                </a:cubicBezTo>
                <a:cubicBezTo>
                  <a:pt x="8071" y="11736"/>
                  <a:pt x="8382" y="12012"/>
                  <a:pt x="8733" y="12158"/>
                </a:cubicBezTo>
                <a:cubicBezTo>
                  <a:pt x="9534" y="12491"/>
                  <a:pt x="10483" y="12334"/>
                  <a:pt x="11327" y="12609"/>
                </a:cubicBezTo>
                <a:cubicBezTo>
                  <a:pt x="12097" y="12860"/>
                  <a:pt x="12834" y="13300"/>
                  <a:pt x="13249" y="14019"/>
                </a:cubicBezTo>
                <a:cubicBezTo>
                  <a:pt x="13536" y="14513"/>
                  <a:pt x="13632" y="15071"/>
                  <a:pt x="13596" y="15637"/>
                </a:cubicBezTo>
                <a:lnTo>
                  <a:pt x="16034" y="15637"/>
                </a:lnTo>
                <a:lnTo>
                  <a:pt x="16034" y="11983"/>
                </a:lnTo>
                <a:cubicBezTo>
                  <a:pt x="15808" y="11944"/>
                  <a:pt x="15583" y="11908"/>
                  <a:pt x="15361" y="11854"/>
                </a:cubicBezTo>
                <a:cubicBezTo>
                  <a:pt x="14799" y="11718"/>
                  <a:pt x="14216" y="11428"/>
                  <a:pt x="13983" y="10898"/>
                </a:cubicBezTo>
                <a:cubicBezTo>
                  <a:pt x="13861" y="10612"/>
                  <a:pt x="13851" y="10287"/>
                  <a:pt x="13725" y="10004"/>
                </a:cubicBezTo>
                <a:cubicBezTo>
                  <a:pt x="13443" y="9367"/>
                  <a:pt x="12663" y="9116"/>
                  <a:pt x="11959" y="9116"/>
                </a:cubicBezTo>
                <a:cubicBezTo>
                  <a:pt x="11939" y="9116"/>
                  <a:pt x="11920" y="9116"/>
                  <a:pt x="11900" y="9116"/>
                </a:cubicBezTo>
                <a:cubicBezTo>
                  <a:pt x="10969" y="9134"/>
                  <a:pt x="10059" y="9453"/>
                  <a:pt x="9129" y="9453"/>
                </a:cubicBezTo>
                <a:cubicBezTo>
                  <a:pt x="9104" y="9453"/>
                  <a:pt x="9080" y="9453"/>
                  <a:pt x="9055" y="9453"/>
                </a:cubicBezTo>
                <a:cubicBezTo>
                  <a:pt x="8099" y="9435"/>
                  <a:pt x="7022" y="8876"/>
                  <a:pt x="6925" y="7924"/>
                </a:cubicBezTo>
                <a:cubicBezTo>
                  <a:pt x="6822" y="6933"/>
                  <a:pt x="7817" y="5942"/>
                  <a:pt x="7387" y="5044"/>
                </a:cubicBezTo>
                <a:cubicBezTo>
                  <a:pt x="7133" y="4517"/>
                  <a:pt x="6485" y="4306"/>
                  <a:pt x="5902" y="4306"/>
                </a:cubicBezTo>
                <a:cubicBezTo>
                  <a:pt x="5165" y="4306"/>
                  <a:pt x="4442" y="4553"/>
                  <a:pt x="3701" y="4557"/>
                </a:cubicBezTo>
                <a:cubicBezTo>
                  <a:pt x="3697" y="4557"/>
                  <a:pt x="3694" y="4557"/>
                  <a:pt x="3690" y="4557"/>
                </a:cubicBezTo>
                <a:cubicBezTo>
                  <a:pt x="2952" y="4557"/>
                  <a:pt x="2118" y="4199"/>
                  <a:pt x="1940" y="3487"/>
                </a:cubicBezTo>
                <a:cubicBezTo>
                  <a:pt x="1783" y="2846"/>
                  <a:pt x="2201" y="2220"/>
                  <a:pt x="2373" y="1583"/>
                </a:cubicBezTo>
                <a:cubicBezTo>
                  <a:pt x="2466" y="1236"/>
                  <a:pt x="2506" y="595"/>
                  <a:pt x="24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6"/>
          <p:cNvSpPr/>
          <p:nvPr/>
        </p:nvSpPr>
        <p:spPr>
          <a:xfrm flipH="1">
            <a:off x="1950422" y="1013406"/>
            <a:ext cx="235205" cy="236212"/>
          </a:xfrm>
          <a:custGeom>
            <a:avLst/>
            <a:gdLst/>
            <a:ahLst/>
            <a:cxnLst/>
            <a:rect l="l" t="t" r="r" b="b"/>
            <a:pathLst>
              <a:path w="699" h="702" extrusionOk="0">
                <a:moveTo>
                  <a:pt x="348" y="0"/>
                </a:moveTo>
                <a:cubicBezTo>
                  <a:pt x="154" y="0"/>
                  <a:pt x="1" y="158"/>
                  <a:pt x="1" y="351"/>
                </a:cubicBezTo>
                <a:cubicBezTo>
                  <a:pt x="1" y="544"/>
                  <a:pt x="154" y="702"/>
                  <a:pt x="348" y="702"/>
                </a:cubicBezTo>
                <a:cubicBezTo>
                  <a:pt x="541" y="702"/>
                  <a:pt x="698" y="544"/>
                  <a:pt x="698" y="351"/>
                </a:cubicBezTo>
                <a:cubicBezTo>
                  <a:pt x="698" y="158"/>
                  <a:pt x="541" y="0"/>
                  <a:pt x="3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6"/>
          <p:cNvSpPr/>
          <p:nvPr/>
        </p:nvSpPr>
        <p:spPr>
          <a:xfrm flipH="1">
            <a:off x="1374687" y="4413955"/>
            <a:ext cx="236551" cy="236549"/>
          </a:xfrm>
          <a:custGeom>
            <a:avLst/>
            <a:gdLst/>
            <a:ahLst/>
            <a:cxnLst/>
            <a:rect l="l" t="t" r="r" b="b"/>
            <a:pathLst>
              <a:path w="703" h="703" extrusionOk="0">
                <a:moveTo>
                  <a:pt x="351" y="1"/>
                </a:moveTo>
                <a:cubicBezTo>
                  <a:pt x="158" y="1"/>
                  <a:pt x="1" y="158"/>
                  <a:pt x="1" y="352"/>
                </a:cubicBezTo>
                <a:cubicBezTo>
                  <a:pt x="1" y="545"/>
                  <a:pt x="158" y="702"/>
                  <a:pt x="351" y="702"/>
                </a:cubicBezTo>
                <a:cubicBezTo>
                  <a:pt x="545" y="702"/>
                  <a:pt x="702" y="545"/>
                  <a:pt x="702" y="352"/>
                </a:cubicBezTo>
                <a:cubicBezTo>
                  <a:pt x="702" y="158"/>
                  <a:pt x="545" y="1"/>
                  <a:pt x="35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6"/>
          <p:cNvSpPr/>
          <p:nvPr/>
        </p:nvSpPr>
        <p:spPr>
          <a:xfrm flipH="1">
            <a:off x="1680556" y="4276667"/>
            <a:ext cx="145026" cy="145025"/>
          </a:xfrm>
          <a:custGeom>
            <a:avLst/>
            <a:gdLst/>
            <a:ahLst/>
            <a:cxnLst/>
            <a:rect l="l" t="t" r="r" b="b"/>
            <a:pathLst>
              <a:path w="431" h="431" extrusionOk="0">
                <a:moveTo>
                  <a:pt x="215" y="1"/>
                </a:moveTo>
                <a:cubicBezTo>
                  <a:pt x="97" y="1"/>
                  <a:pt x="1" y="98"/>
                  <a:pt x="1" y="216"/>
                </a:cubicBezTo>
                <a:cubicBezTo>
                  <a:pt x="1" y="334"/>
                  <a:pt x="97" y="430"/>
                  <a:pt x="215" y="430"/>
                </a:cubicBezTo>
                <a:cubicBezTo>
                  <a:pt x="333" y="430"/>
                  <a:pt x="430" y="334"/>
                  <a:pt x="430" y="216"/>
                </a:cubicBezTo>
                <a:cubicBezTo>
                  <a:pt x="430" y="98"/>
                  <a:pt x="333" y="1"/>
                  <a:pt x="21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">
  <p:cSld name="TITLE_AND_TWO_COLUMNS_3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xfrm>
            <a:off x="1229850" y="664350"/>
            <a:ext cx="6684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9pPr>
          </a:lstStyle>
          <a:p>
            <a:endParaRPr/>
          </a:p>
        </p:txBody>
      </p:sp>
      <p:sp>
        <p:nvSpPr>
          <p:cNvPr id="303" name="Google Shape;303;p17"/>
          <p:cNvSpPr txBox="1">
            <a:spLocks noGrp="1"/>
          </p:cNvSpPr>
          <p:nvPr>
            <p:ph type="sldNum" idx="12"/>
          </p:nvPr>
        </p:nvSpPr>
        <p:spPr>
          <a:xfrm rot="10800000">
            <a:off x="-171446" y="-41909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04" name="Google Shape;304;p17"/>
          <p:cNvSpPr/>
          <p:nvPr/>
        </p:nvSpPr>
        <p:spPr>
          <a:xfrm>
            <a:off x="-19043" y="-571510"/>
            <a:ext cx="2253996" cy="1701622"/>
          </a:xfrm>
          <a:custGeom>
            <a:avLst/>
            <a:gdLst/>
            <a:ahLst/>
            <a:cxnLst/>
            <a:rect l="l" t="t" r="r" b="b"/>
            <a:pathLst>
              <a:path w="23349" h="17627" extrusionOk="0">
                <a:moveTo>
                  <a:pt x="23344" y="1"/>
                </a:moveTo>
                <a:cubicBezTo>
                  <a:pt x="23343" y="1"/>
                  <a:pt x="23341" y="1"/>
                  <a:pt x="23339" y="1"/>
                </a:cubicBezTo>
                <a:lnTo>
                  <a:pt x="23349" y="1"/>
                </a:lnTo>
                <a:cubicBezTo>
                  <a:pt x="23349" y="1"/>
                  <a:pt x="23347" y="1"/>
                  <a:pt x="23344" y="1"/>
                </a:cubicBezTo>
                <a:close/>
                <a:moveTo>
                  <a:pt x="0" y="1"/>
                </a:moveTo>
                <a:lnTo>
                  <a:pt x="0" y="17627"/>
                </a:lnTo>
                <a:cubicBezTo>
                  <a:pt x="1118" y="15583"/>
                  <a:pt x="2757" y="15256"/>
                  <a:pt x="4412" y="15256"/>
                </a:cubicBezTo>
                <a:cubicBezTo>
                  <a:pt x="5193" y="15256"/>
                  <a:pt x="5976" y="15329"/>
                  <a:pt x="6711" y="15329"/>
                </a:cubicBezTo>
                <a:cubicBezTo>
                  <a:pt x="7154" y="15329"/>
                  <a:pt x="7579" y="15302"/>
                  <a:pt x="7974" y="15218"/>
                </a:cubicBezTo>
                <a:cubicBezTo>
                  <a:pt x="11989" y="14355"/>
                  <a:pt x="9946" y="10472"/>
                  <a:pt x="15822" y="10415"/>
                </a:cubicBezTo>
                <a:cubicBezTo>
                  <a:pt x="20657" y="10372"/>
                  <a:pt x="22035" y="8407"/>
                  <a:pt x="20461" y="3680"/>
                </a:cubicBezTo>
                <a:cubicBezTo>
                  <a:pt x="19257" y="70"/>
                  <a:pt x="23119" y="2"/>
                  <a:pt x="233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</a:t>
            </a:r>
            <a:endParaRPr/>
          </a:p>
        </p:txBody>
      </p:sp>
      <p:sp>
        <p:nvSpPr>
          <p:cNvPr id="305" name="Google Shape;305;p17"/>
          <p:cNvSpPr/>
          <p:nvPr/>
        </p:nvSpPr>
        <p:spPr>
          <a:xfrm>
            <a:off x="-85718" y="-523885"/>
            <a:ext cx="2112379" cy="1482585"/>
          </a:xfrm>
          <a:custGeom>
            <a:avLst/>
            <a:gdLst/>
            <a:ahLst/>
            <a:cxnLst/>
            <a:rect l="l" t="t" r="r" b="b"/>
            <a:pathLst>
              <a:path w="21882" h="15358" extrusionOk="0">
                <a:moveTo>
                  <a:pt x="0" y="1"/>
                </a:moveTo>
                <a:lnTo>
                  <a:pt x="0" y="15358"/>
                </a:lnTo>
                <a:cubicBezTo>
                  <a:pt x="923" y="13978"/>
                  <a:pt x="2017" y="13639"/>
                  <a:pt x="3150" y="13639"/>
                </a:cubicBezTo>
                <a:cubicBezTo>
                  <a:pt x="4249" y="13639"/>
                  <a:pt x="5385" y="13958"/>
                  <a:pt x="6435" y="13958"/>
                </a:cubicBezTo>
                <a:cubicBezTo>
                  <a:pt x="6712" y="13958"/>
                  <a:pt x="6984" y="13936"/>
                  <a:pt x="7247" y="13879"/>
                </a:cubicBezTo>
                <a:cubicBezTo>
                  <a:pt x="11016" y="13074"/>
                  <a:pt x="9320" y="9478"/>
                  <a:pt x="14827" y="9427"/>
                </a:cubicBezTo>
                <a:cubicBezTo>
                  <a:pt x="19358" y="9384"/>
                  <a:pt x="20597" y="7262"/>
                  <a:pt x="19215" y="3862"/>
                </a:cubicBezTo>
                <a:cubicBezTo>
                  <a:pt x="17805" y="380"/>
                  <a:pt x="21881" y="1"/>
                  <a:pt x="2188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7"/>
          <p:cNvSpPr/>
          <p:nvPr/>
        </p:nvSpPr>
        <p:spPr>
          <a:xfrm>
            <a:off x="-171443" y="-381010"/>
            <a:ext cx="1622275" cy="1138787"/>
          </a:xfrm>
          <a:custGeom>
            <a:avLst/>
            <a:gdLst/>
            <a:ahLst/>
            <a:cxnLst/>
            <a:rect l="l" t="t" r="r" b="b"/>
            <a:pathLst>
              <a:path w="19996" h="14037" extrusionOk="0">
                <a:moveTo>
                  <a:pt x="0" y="1"/>
                </a:moveTo>
                <a:lnTo>
                  <a:pt x="0" y="14037"/>
                </a:lnTo>
                <a:cubicBezTo>
                  <a:pt x="711" y="12974"/>
                  <a:pt x="1665" y="12656"/>
                  <a:pt x="2691" y="12656"/>
                </a:cubicBezTo>
                <a:cubicBezTo>
                  <a:pt x="4211" y="12656"/>
                  <a:pt x="5890" y="13353"/>
                  <a:pt x="7171" y="13353"/>
                </a:cubicBezTo>
                <a:cubicBezTo>
                  <a:pt x="7306" y="13353"/>
                  <a:pt x="7437" y="13346"/>
                  <a:pt x="7562" y="13328"/>
                </a:cubicBezTo>
                <a:cubicBezTo>
                  <a:pt x="11531" y="12788"/>
                  <a:pt x="9939" y="8662"/>
                  <a:pt x="14971" y="8615"/>
                </a:cubicBezTo>
                <a:cubicBezTo>
                  <a:pt x="19111" y="8576"/>
                  <a:pt x="18829" y="6625"/>
                  <a:pt x="17773" y="3444"/>
                </a:cubicBezTo>
                <a:cubicBezTo>
                  <a:pt x="16713" y="262"/>
                  <a:pt x="19995" y="1"/>
                  <a:pt x="1999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7"/>
          <p:cNvSpPr/>
          <p:nvPr/>
        </p:nvSpPr>
        <p:spPr>
          <a:xfrm rot="10800000">
            <a:off x="1365891" y="58457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cubicBezTo>
                  <a:pt x="1" y="466"/>
                  <a:pt x="133" y="598"/>
                  <a:pt x="298" y="598"/>
                </a:cubicBezTo>
                <a:cubicBezTo>
                  <a:pt x="462" y="598"/>
                  <a:pt x="598" y="466"/>
                  <a:pt x="598" y="301"/>
                </a:cubicBezTo>
                <a:cubicBezTo>
                  <a:pt x="598" y="136"/>
                  <a:pt x="462" y="0"/>
                  <a:pt x="2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7"/>
          <p:cNvSpPr/>
          <p:nvPr/>
        </p:nvSpPr>
        <p:spPr>
          <a:xfrm rot="10800000">
            <a:off x="168174" y="105330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301" y="0"/>
                </a:moveTo>
                <a:cubicBezTo>
                  <a:pt x="137" y="0"/>
                  <a:pt x="1" y="133"/>
                  <a:pt x="1" y="297"/>
                </a:cubicBezTo>
                <a:cubicBezTo>
                  <a:pt x="1" y="462"/>
                  <a:pt x="137" y="598"/>
                  <a:pt x="301" y="598"/>
                </a:cubicBezTo>
                <a:cubicBezTo>
                  <a:pt x="466" y="598"/>
                  <a:pt x="599" y="462"/>
                  <a:pt x="599" y="297"/>
                </a:cubicBezTo>
                <a:cubicBezTo>
                  <a:pt x="599" y="133"/>
                  <a:pt x="466" y="0"/>
                  <a:pt x="3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7"/>
          <p:cNvSpPr/>
          <p:nvPr/>
        </p:nvSpPr>
        <p:spPr>
          <a:xfrm rot="10800000">
            <a:off x="1450835" y="79814"/>
            <a:ext cx="84801" cy="84943"/>
          </a:xfrm>
          <a:custGeom>
            <a:avLst/>
            <a:gdLst/>
            <a:ahLst/>
            <a:cxnLst/>
            <a:rect l="l" t="t" r="r" b="b"/>
            <a:pathLst>
              <a:path w="598" h="599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cubicBezTo>
                  <a:pt x="0" y="466"/>
                  <a:pt x="136" y="598"/>
                  <a:pt x="301" y="598"/>
                </a:cubicBezTo>
                <a:cubicBezTo>
                  <a:pt x="465" y="598"/>
                  <a:pt x="598" y="466"/>
                  <a:pt x="598" y="301"/>
                </a:cubicBezTo>
                <a:cubicBezTo>
                  <a:pt x="598" y="136"/>
                  <a:pt x="465" y="0"/>
                  <a:pt x="3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7"/>
          <p:cNvSpPr/>
          <p:nvPr/>
        </p:nvSpPr>
        <p:spPr>
          <a:xfrm rot="10800000">
            <a:off x="243146" y="958691"/>
            <a:ext cx="55589" cy="54880"/>
          </a:xfrm>
          <a:custGeom>
            <a:avLst/>
            <a:gdLst/>
            <a:ahLst/>
            <a:cxnLst/>
            <a:rect l="l" t="t" r="r" b="b"/>
            <a:pathLst>
              <a:path w="392" h="387" extrusionOk="0">
                <a:moveTo>
                  <a:pt x="198" y="0"/>
                </a:moveTo>
                <a:cubicBezTo>
                  <a:pt x="90" y="0"/>
                  <a:pt x="1" y="86"/>
                  <a:pt x="1" y="193"/>
                </a:cubicBezTo>
                <a:cubicBezTo>
                  <a:pt x="1" y="301"/>
                  <a:pt x="90" y="387"/>
                  <a:pt x="198" y="387"/>
                </a:cubicBezTo>
                <a:cubicBezTo>
                  <a:pt x="305" y="387"/>
                  <a:pt x="391" y="301"/>
                  <a:pt x="391" y="193"/>
                </a:cubicBezTo>
                <a:cubicBezTo>
                  <a:pt x="391" y="86"/>
                  <a:pt x="305" y="0"/>
                  <a:pt x="1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7"/>
          <p:cNvSpPr/>
          <p:nvPr/>
        </p:nvSpPr>
        <p:spPr>
          <a:xfrm rot="10800000">
            <a:off x="1235690" y="556985"/>
            <a:ext cx="55447" cy="55447"/>
          </a:xfrm>
          <a:custGeom>
            <a:avLst/>
            <a:gdLst/>
            <a:ahLst/>
            <a:cxnLst/>
            <a:rect l="l" t="t" r="r" b="b"/>
            <a:pathLst>
              <a:path w="391" h="391" extrusionOk="0">
                <a:moveTo>
                  <a:pt x="194" y="0"/>
                </a:moveTo>
                <a:cubicBezTo>
                  <a:pt x="86" y="0"/>
                  <a:pt x="1" y="90"/>
                  <a:pt x="1" y="197"/>
                </a:cubicBezTo>
                <a:cubicBezTo>
                  <a:pt x="1" y="305"/>
                  <a:pt x="86" y="390"/>
                  <a:pt x="194" y="390"/>
                </a:cubicBezTo>
                <a:cubicBezTo>
                  <a:pt x="301" y="390"/>
                  <a:pt x="391" y="305"/>
                  <a:pt x="391" y="197"/>
                </a:cubicBezTo>
                <a:cubicBezTo>
                  <a:pt x="391" y="90"/>
                  <a:pt x="301" y="0"/>
                  <a:pt x="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7"/>
          <p:cNvSpPr/>
          <p:nvPr/>
        </p:nvSpPr>
        <p:spPr>
          <a:xfrm rot="10800000">
            <a:off x="428835" y="364189"/>
            <a:ext cx="147735" cy="113875"/>
          </a:xfrm>
          <a:custGeom>
            <a:avLst/>
            <a:gdLst/>
            <a:ahLst/>
            <a:cxnLst/>
            <a:rect l="l" t="t" r="r" b="b"/>
            <a:pathLst>
              <a:path w="541" h="417" extrusionOk="0">
                <a:moveTo>
                  <a:pt x="272" y="1"/>
                </a:moveTo>
                <a:cubicBezTo>
                  <a:pt x="4" y="1"/>
                  <a:pt x="0" y="416"/>
                  <a:pt x="272" y="416"/>
                </a:cubicBezTo>
                <a:cubicBezTo>
                  <a:pt x="541" y="416"/>
                  <a:pt x="541" y="1"/>
                  <a:pt x="2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7"/>
          <p:cNvSpPr/>
          <p:nvPr/>
        </p:nvSpPr>
        <p:spPr>
          <a:xfrm rot="10800000">
            <a:off x="879750" y="372524"/>
            <a:ext cx="120395" cy="93026"/>
          </a:xfrm>
          <a:custGeom>
            <a:avLst/>
            <a:gdLst/>
            <a:ahLst/>
            <a:cxnLst/>
            <a:rect l="l" t="t" r="r" b="b"/>
            <a:pathLst>
              <a:path w="849" h="656" extrusionOk="0">
                <a:moveTo>
                  <a:pt x="423" y="1"/>
                </a:moveTo>
                <a:cubicBezTo>
                  <a:pt x="4" y="1"/>
                  <a:pt x="1" y="656"/>
                  <a:pt x="423" y="656"/>
                </a:cubicBezTo>
                <a:cubicBezTo>
                  <a:pt x="849" y="656"/>
                  <a:pt x="849" y="1"/>
                  <a:pt x="42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7"/>
          <p:cNvSpPr/>
          <p:nvPr/>
        </p:nvSpPr>
        <p:spPr>
          <a:xfrm rot="10800000">
            <a:off x="168184" y="284621"/>
            <a:ext cx="260650" cy="202096"/>
          </a:xfrm>
          <a:custGeom>
            <a:avLst/>
            <a:gdLst/>
            <a:ahLst/>
            <a:cxnLst/>
            <a:rect l="l" t="t" r="r" b="b"/>
            <a:pathLst>
              <a:path w="846" h="656" extrusionOk="0">
                <a:moveTo>
                  <a:pt x="423" y="0"/>
                </a:moveTo>
                <a:cubicBezTo>
                  <a:pt x="1" y="0"/>
                  <a:pt x="1" y="655"/>
                  <a:pt x="423" y="655"/>
                </a:cubicBezTo>
                <a:cubicBezTo>
                  <a:pt x="846" y="655"/>
                  <a:pt x="846" y="0"/>
                  <a:pt x="4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7"/>
          <p:cNvSpPr/>
          <p:nvPr/>
        </p:nvSpPr>
        <p:spPr>
          <a:xfrm>
            <a:off x="7591360" y="3365069"/>
            <a:ext cx="2048163" cy="1787952"/>
          </a:xfrm>
          <a:custGeom>
            <a:avLst/>
            <a:gdLst/>
            <a:ahLst/>
            <a:cxnLst/>
            <a:rect l="l" t="t" r="r" b="b"/>
            <a:pathLst>
              <a:path w="34462" h="30085" extrusionOk="0">
                <a:moveTo>
                  <a:pt x="26373" y="1"/>
                </a:moveTo>
                <a:cubicBezTo>
                  <a:pt x="26416" y="502"/>
                  <a:pt x="26427" y="1003"/>
                  <a:pt x="26362" y="1500"/>
                </a:cubicBezTo>
                <a:cubicBezTo>
                  <a:pt x="26173" y="3000"/>
                  <a:pt x="25257" y="4389"/>
                  <a:pt x="23950" y="5154"/>
                </a:cubicBezTo>
                <a:cubicBezTo>
                  <a:pt x="20815" y="6997"/>
                  <a:pt x="16195" y="5201"/>
                  <a:pt x="13543" y="7688"/>
                </a:cubicBezTo>
                <a:cubicBezTo>
                  <a:pt x="12111" y="9027"/>
                  <a:pt x="11814" y="11188"/>
                  <a:pt x="11943" y="13146"/>
                </a:cubicBezTo>
                <a:cubicBezTo>
                  <a:pt x="12076" y="15100"/>
                  <a:pt x="12541" y="17058"/>
                  <a:pt x="12290" y="19004"/>
                </a:cubicBezTo>
                <a:cubicBezTo>
                  <a:pt x="12011" y="21220"/>
                  <a:pt x="10755" y="23296"/>
                  <a:pt x="8923" y="24573"/>
                </a:cubicBezTo>
                <a:cubicBezTo>
                  <a:pt x="6654" y="26159"/>
                  <a:pt x="3927" y="26849"/>
                  <a:pt x="1686" y="28539"/>
                </a:cubicBezTo>
                <a:cubicBezTo>
                  <a:pt x="988" y="29068"/>
                  <a:pt x="430" y="29584"/>
                  <a:pt x="1" y="30085"/>
                </a:cubicBezTo>
                <a:lnTo>
                  <a:pt x="34461" y="30085"/>
                </a:lnTo>
                <a:lnTo>
                  <a:pt x="3446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7"/>
          <p:cNvSpPr/>
          <p:nvPr/>
        </p:nvSpPr>
        <p:spPr>
          <a:xfrm>
            <a:off x="8418341" y="3760280"/>
            <a:ext cx="1221160" cy="1392742"/>
          </a:xfrm>
          <a:custGeom>
            <a:avLst/>
            <a:gdLst/>
            <a:ahLst/>
            <a:cxnLst/>
            <a:rect l="l" t="t" r="r" b="b"/>
            <a:pathLst>
              <a:path w="20547" h="23435" extrusionOk="0">
                <a:moveTo>
                  <a:pt x="20546" y="0"/>
                </a:moveTo>
                <a:cubicBezTo>
                  <a:pt x="17408" y="1564"/>
                  <a:pt x="13933" y="2717"/>
                  <a:pt x="11563" y="5286"/>
                </a:cubicBezTo>
                <a:cubicBezTo>
                  <a:pt x="8579" y="8525"/>
                  <a:pt x="8020" y="13274"/>
                  <a:pt x="5938" y="17154"/>
                </a:cubicBezTo>
                <a:cubicBezTo>
                  <a:pt x="4560" y="19723"/>
                  <a:pt x="2484" y="21914"/>
                  <a:pt x="0" y="23435"/>
                </a:cubicBezTo>
                <a:lnTo>
                  <a:pt x="20546" y="23435"/>
                </a:lnTo>
                <a:lnTo>
                  <a:pt x="2054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7"/>
          <p:cNvSpPr/>
          <p:nvPr/>
        </p:nvSpPr>
        <p:spPr>
          <a:xfrm>
            <a:off x="8722538" y="4711044"/>
            <a:ext cx="688347" cy="441981"/>
          </a:xfrm>
          <a:custGeom>
            <a:avLst/>
            <a:gdLst/>
            <a:ahLst/>
            <a:cxnLst/>
            <a:rect l="l" t="t" r="r" b="b"/>
            <a:pathLst>
              <a:path w="11582" h="7437" extrusionOk="0">
                <a:moveTo>
                  <a:pt x="10748" y="0"/>
                </a:moveTo>
                <a:cubicBezTo>
                  <a:pt x="10295" y="0"/>
                  <a:pt x="9840" y="41"/>
                  <a:pt x="9402" y="107"/>
                </a:cubicBezTo>
                <a:cubicBezTo>
                  <a:pt x="5454" y="690"/>
                  <a:pt x="970" y="3296"/>
                  <a:pt x="0" y="7437"/>
                </a:cubicBezTo>
                <a:lnTo>
                  <a:pt x="11581" y="7437"/>
                </a:lnTo>
                <a:lnTo>
                  <a:pt x="11581" y="50"/>
                </a:lnTo>
                <a:cubicBezTo>
                  <a:pt x="11307" y="16"/>
                  <a:pt x="11028" y="0"/>
                  <a:pt x="107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7"/>
          <p:cNvSpPr/>
          <p:nvPr/>
        </p:nvSpPr>
        <p:spPr>
          <a:xfrm>
            <a:off x="8094621" y="4559557"/>
            <a:ext cx="68526" cy="68523"/>
          </a:xfrm>
          <a:custGeom>
            <a:avLst/>
            <a:gdLst/>
            <a:ahLst/>
            <a:cxnLst/>
            <a:rect l="l" t="t" r="r" b="b"/>
            <a:pathLst>
              <a:path w="1153" h="1153" extrusionOk="0">
                <a:moveTo>
                  <a:pt x="576" y="1"/>
                </a:moveTo>
                <a:cubicBezTo>
                  <a:pt x="258" y="1"/>
                  <a:pt x="0" y="258"/>
                  <a:pt x="0" y="577"/>
                </a:cubicBezTo>
                <a:cubicBezTo>
                  <a:pt x="0" y="895"/>
                  <a:pt x="258" y="1153"/>
                  <a:pt x="576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7"/>
          <p:cNvSpPr/>
          <p:nvPr/>
        </p:nvSpPr>
        <p:spPr>
          <a:xfrm>
            <a:off x="8234343" y="3686705"/>
            <a:ext cx="68526" cy="68285"/>
          </a:xfrm>
          <a:custGeom>
            <a:avLst/>
            <a:gdLst/>
            <a:ahLst/>
            <a:cxnLst/>
            <a:rect l="l" t="t" r="r" b="b"/>
            <a:pathLst>
              <a:path w="1153" h="1149" extrusionOk="0">
                <a:moveTo>
                  <a:pt x="577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3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7"/>
          <p:cNvSpPr/>
          <p:nvPr/>
        </p:nvSpPr>
        <p:spPr>
          <a:xfrm>
            <a:off x="8377690" y="3705366"/>
            <a:ext cx="47071" cy="47069"/>
          </a:xfrm>
          <a:custGeom>
            <a:avLst/>
            <a:gdLst/>
            <a:ahLst/>
            <a:cxnLst/>
            <a:rect l="l" t="t" r="r" b="b"/>
            <a:pathLst>
              <a:path w="792" h="792" extrusionOk="0">
                <a:moveTo>
                  <a:pt x="398" y="1"/>
                </a:moveTo>
                <a:cubicBezTo>
                  <a:pt x="180" y="1"/>
                  <a:pt x="1" y="176"/>
                  <a:pt x="1" y="395"/>
                </a:cubicBezTo>
                <a:cubicBezTo>
                  <a:pt x="1" y="613"/>
                  <a:pt x="180" y="792"/>
                  <a:pt x="398" y="792"/>
                </a:cubicBezTo>
                <a:cubicBezTo>
                  <a:pt x="616" y="792"/>
                  <a:pt x="792" y="613"/>
                  <a:pt x="792" y="395"/>
                </a:cubicBezTo>
                <a:cubicBezTo>
                  <a:pt x="792" y="176"/>
                  <a:pt x="616" y="1"/>
                  <a:pt x="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7"/>
          <p:cNvSpPr/>
          <p:nvPr/>
        </p:nvSpPr>
        <p:spPr>
          <a:xfrm>
            <a:off x="8836912" y="3620737"/>
            <a:ext cx="46833" cy="47069"/>
          </a:xfrm>
          <a:custGeom>
            <a:avLst/>
            <a:gdLst/>
            <a:ahLst/>
            <a:cxnLst/>
            <a:rect l="l" t="t" r="r" b="b"/>
            <a:pathLst>
              <a:path w="788" h="792" extrusionOk="0">
                <a:moveTo>
                  <a:pt x="394" y="1"/>
                </a:moveTo>
                <a:cubicBezTo>
                  <a:pt x="176" y="1"/>
                  <a:pt x="0" y="180"/>
                  <a:pt x="0" y="398"/>
                </a:cubicBezTo>
                <a:cubicBezTo>
                  <a:pt x="0" y="616"/>
                  <a:pt x="176" y="792"/>
                  <a:pt x="394" y="792"/>
                </a:cubicBezTo>
                <a:cubicBezTo>
                  <a:pt x="612" y="792"/>
                  <a:pt x="788" y="616"/>
                  <a:pt x="788" y="398"/>
                </a:cubicBezTo>
                <a:cubicBezTo>
                  <a:pt x="788" y="180"/>
                  <a:pt x="612" y="1"/>
                  <a:pt x="3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7"/>
          <p:cNvSpPr/>
          <p:nvPr/>
        </p:nvSpPr>
        <p:spPr>
          <a:xfrm>
            <a:off x="8094624" y="4897732"/>
            <a:ext cx="68526" cy="68582"/>
          </a:xfrm>
          <a:custGeom>
            <a:avLst/>
            <a:gdLst/>
            <a:ahLst/>
            <a:cxnLst/>
            <a:rect l="l" t="t" r="r" b="b"/>
            <a:pathLst>
              <a:path w="1153" h="1154" extrusionOk="0">
                <a:moveTo>
                  <a:pt x="577" y="1"/>
                </a:moveTo>
                <a:cubicBezTo>
                  <a:pt x="258" y="1"/>
                  <a:pt x="1" y="258"/>
                  <a:pt x="1" y="577"/>
                </a:cubicBezTo>
                <a:cubicBezTo>
                  <a:pt x="1" y="895"/>
                  <a:pt x="258" y="1153"/>
                  <a:pt x="577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7"/>
          <p:cNvSpPr/>
          <p:nvPr/>
        </p:nvSpPr>
        <p:spPr>
          <a:xfrm>
            <a:off x="8475751" y="3930012"/>
            <a:ext cx="68526" cy="68344"/>
          </a:xfrm>
          <a:custGeom>
            <a:avLst/>
            <a:gdLst/>
            <a:ahLst/>
            <a:cxnLst/>
            <a:rect l="l" t="t" r="r" b="b"/>
            <a:pathLst>
              <a:path w="1153" h="1150" extrusionOk="0">
                <a:moveTo>
                  <a:pt x="577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6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7"/>
          <p:cNvSpPr/>
          <p:nvPr/>
        </p:nvSpPr>
        <p:spPr>
          <a:xfrm>
            <a:off x="7961177" y="4720064"/>
            <a:ext cx="125105" cy="113868"/>
          </a:xfrm>
          <a:custGeom>
            <a:avLst/>
            <a:gdLst/>
            <a:ahLst/>
            <a:cxnLst/>
            <a:rect l="l" t="t" r="r" b="b"/>
            <a:pathLst>
              <a:path w="2105" h="1916" extrusionOk="0">
                <a:moveTo>
                  <a:pt x="1054" y="0"/>
                </a:moveTo>
                <a:cubicBezTo>
                  <a:pt x="809" y="0"/>
                  <a:pt x="564" y="93"/>
                  <a:pt x="376" y="280"/>
                </a:cubicBezTo>
                <a:cubicBezTo>
                  <a:pt x="0" y="655"/>
                  <a:pt x="0" y="1260"/>
                  <a:pt x="376" y="1636"/>
                </a:cubicBezTo>
                <a:cubicBezTo>
                  <a:pt x="564" y="1822"/>
                  <a:pt x="809" y="1915"/>
                  <a:pt x="1054" y="1915"/>
                </a:cubicBezTo>
                <a:cubicBezTo>
                  <a:pt x="1299" y="1915"/>
                  <a:pt x="1543" y="1822"/>
                  <a:pt x="1729" y="1636"/>
                </a:cubicBezTo>
                <a:cubicBezTo>
                  <a:pt x="2105" y="1260"/>
                  <a:pt x="2105" y="655"/>
                  <a:pt x="1729" y="280"/>
                </a:cubicBezTo>
                <a:cubicBezTo>
                  <a:pt x="1543" y="93"/>
                  <a:pt x="1299" y="0"/>
                  <a:pt x="105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7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7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9AD4C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 1">
  <p:cSld name="TITLE_AND_TWO_COLUMNS_3_3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8"/>
          <p:cNvSpPr txBox="1">
            <a:spLocks noGrp="1"/>
          </p:cNvSpPr>
          <p:nvPr>
            <p:ph type="title"/>
          </p:nvPr>
        </p:nvSpPr>
        <p:spPr>
          <a:xfrm>
            <a:off x="1229850" y="664350"/>
            <a:ext cx="6684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9pPr>
          </a:lstStyle>
          <a:p>
            <a:endParaRPr/>
          </a:p>
        </p:txBody>
      </p:sp>
      <p:sp>
        <p:nvSpPr>
          <p:cNvPr id="329" name="Google Shape;329;p18"/>
          <p:cNvSpPr/>
          <p:nvPr/>
        </p:nvSpPr>
        <p:spPr>
          <a:xfrm>
            <a:off x="978614" y="2034890"/>
            <a:ext cx="3350700" cy="2245800"/>
          </a:xfrm>
          <a:prstGeom prst="roundRect">
            <a:avLst>
              <a:gd name="adj" fmla="val 11302"/>
            </a:avLst>
          </a:pr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8"/>
          <p:cNvSpPr/>
          <p:nvPr/>
        </p:nvSpPr>
        <p:spPr>
          <a:xfrm>
            <a:off x="4814687" y="2034890"/>
            <a:ext cx="3350700" cy="2245800"/>
          </a:xfrm>
          <a:prstGeom prst="roundRect">
            <a:avLst>
              <a:gd name="adj" fmla="val 11302"/>
            </a:avLst>
          </a:prstGeom>
          <a:noFill/>
          <a:ln w="1905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8"/>
          <p:cNvSpPr txBox="1">
            <a:spLocks noGrp="1"/>
          </p:cNvSpPr>
          <p:nvPr>
            <p:ph type="subTitle" idx="1"/>
          </p:nvPr>
        </p:nvSpPr>
        <p:spPr>
          <a:xfrm>
            <a:off x="6663088" y="1799665"/>
            <a:ext cx="1145700" cy="446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32" name="Google Shape;332;p18"/>
          <p:cNvSpPr txBox="1">
            <a:spLocks noGrp="1"/>
          </p:cNvSpPr>
          <p:nvPr>
            <p:ph type="subTitle" idx="2"/>
          </p:nvPr>
        </p:nvSpPr>
        <p:spPr>
          <a:xfrm>
            <a:off x="5071100" y="2454075"/>
            <a:ext cx="26613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33" name="Google Shape;333;p18"/>
          <p:cNvSpPr txBox="1">
            <a:spLocks noGrp="1"/>
          </p:cNvSpPr>
          <p:nvPr>
            <p:ph type="subTitle" idx="3"/>
          </p:nvPr>
        </p:nvSpPr>
        <p:spPr>
          <a:xfrm>
            <a:off x="2865100" y="1799665"/>
            <a:ext cx="1145700" cy="446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34" name="Google Shape;334;p18"/>
          <p:cNvSpPr txBox="1">
            <a:spLocks noGrp="1"/>
          </p:cNvSpPr>
          <p:nvPr>
            <p:ph type="subTitle" idx="4"/>
          </p:nvPr>
        </p:nvSpPr>
        <p:spPr>
          <a:xfrm>
            <a:off x="1349500" y="2454075"/>
            <a:ext cx="26613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35" name="Google Shape;335;p18"/>
          <p:cNvSpPr/>
          <p:nvPr/>
        </p:nvSpPr>
        <p:spPr>
          <a:xfrm>
            <a:off x="7591360" y="3365069"/>
            <a:ext cx="2048163" cy="1787952"/>
          </a:xfrm>
          <a:custGeom>
            <a:avLst/>
            <a:gdLst/>
            <a:ahLst/>
            <a:cxnLst/>
            <a:rect l="l" t="t" r="r" b="b"/>
            <a:pathLst>
              <a:path w="34462" h="30085" extrusionOk="0">
                <a:moveTo>
                  <a:pt x="26373" y="1"/>
                </a:moveTo>
                <a:cubicBezTo>
                  <a:pt x="26416" y="502"/>
                  <a:pt x="26427" y="1003"/>
                  <a:pt x="26362" y="1500"/>
                </a:cubicBezTo>
                <a:cubicBezTo>
                  <a:pt x="26173" y="3000"/>
                  <a:pt x="25257" y="4389"/>
                  <a:pt x="23950" y="5154"/>
                </a:cubicBezTo>
                <a:cubicBezTo>
                  <a:pt x="20815" y="6997"/>
                  <a:pt x="16195" y="5201"/>
                  <a:pt x="13543" y="7688"/>
                </a:cubicBezTo>
                <a:cubicBezTo>
                  <a:pt x="12111" y="9027"/>
                  <a:pt x="11814" y="11188"/>
                  <a:pt x="11943" y="13146"/>
                </a:cubicBezTo>
                <a:cubicBezTo>
                  <a:pt x="12076" y="15100"/>
                  <a:pt x="12541" y="17058"/>
                  <a:pt x="12290" y="19004"/>
                </a:cubicBezTo>
                <a:cubicBezTo>
                  <a:pt x="12011" y="21220"/>
                  <a:pt x="10755" y="23296"/>
                  <a:pt x="8923" y="24573"/>
                </a:cubicBezTo>
                <a:cubicBezTo>
                  <a:pt x="6654" y="26159"/>
                  <a:pt x="3927" y="26849"/>
                  <a:pt x="1686" y="28539"/>
                </a:cubicBezTo>
                <a:cubicBezTo>
                  <a:pt x="988" y="29068"/>
                  <a:pt x="430" y="29584"/>
                  <a:pt x="1" y="30085"/>
                </a:cubicBezTo>
                <a:lnTo>
                  <a:pt x="34461" y="30085"/>
                </a:lnTo>
                <a:lnTo>
                  <a:pt x="3446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8"/>
          <p:cNvSpPr/>
          <p:nvPr/>
        </p:nvSpPr>
        <p:spPr>
          <a:xfrm>
            <a:off x="8418341" y="3760280"/>
            <a:ext cx="1221160" cy="1392742"/>
          </a:xfrm>
          <a:custGeom>
            <a:avLst/>
            <a:gdLst/>
            <a:ahLst/>
            <a:cxnLst/>
            <a:rect l="l" t="t" r="r" b="b"/>
            <a:pathLst>
              <a:path w="20547" h="23435" extrusionOk="0">
                <a:moveTo>
                  <a:pt x="20546" y="0"/>
                </a:moveTo>
                <a:cubicBezTo>
                  <a:pt x="17408" y="1564"/>
                  <a:pt x="13933" y="2717"/>
                  <a:pt x="11563" y="5286"/>
                </a:cubicBezTo>
                <a:cubicBezTo>
                  <a:pt x="8579" y="8525"/>
                  <a:pt x="8020" y="13274"/>
                  <a:pt x="5938" y="17154"/>
                </a:cubicBezTo>
                <a:cubicBezTo>
                  <a:pt x="4560" y="19723"/>
                  <a:pt x="2484" y="21914"/>
                  <a:pt x="0" y="23435"/>
                </a:cubicBezTo>
                <a:lnTo>
                  <a:pt x="20546" y="23435"/>
                </a:lnTo>
                <a:lnTo>
                  <a:pt x="2054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8"/>
          <p:cNvSpPr/>
          <p:nvPr/>
        </p:nvSpPr>
        <p:spPr>
          <a:xfrm>
            <a:off x="8722538" y="4711044"/>
            <a:ext cx="688347" cy="441981"/>
          </a:xfrm>
          <a:custGeom>
            <a:avLst/>
            <a:gdLst/>
            <a:ahLst/>
            <a:cxnLst/>
            <a:rect l="l" t="t" r="r" b="b"/>
            <a:pathLst>
              <a:path w="11582" h="7437" extrusionOk="0">
                <a:moveTo>
                  <a:pt x="10748" y="0"/>
                </a:moveTo>
                <a:cubicBezTo>
                  <a:pt x="10295" y="0"/>
                  <a:pt x="9840" y="41"/>
                  <a:pt x="9402" y="107"/>
                </a:cubicBezTo>
                <a:cubicBezTo>
                  <a:pt x="5454" y="690"/>
                  <a:pt x="970" y="3296"/>
                  <a:pt x="0" y="7437"/>
                </a:cubicBezTo>
                <a:lnTo>
                  <a:pt x="11581" y="7437"/>
                </a:lnTo>
                <a:lnTo>
                  <a:pt x="11581" y="50"/>
                </a:lnTo>
                <a:cubicBezTo>
                  <a:pt x="11307" y="16"/>
                  <a:pt x="11028" y="0"/>
                  <a:pt x="107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8"/>
          <p:cNvSpPr/>
          <p:nvPr/>
        </p:nvSpPr>
        <p:spPr>
          <a:xfrm>
            <a:off x="8094621" y="4559557"/>
            <a:ext cx="68526" cy="68523"/>
          </a:xfrm>
          <a:custGeom>
            <a:avLst/>
            <a:gdLst/>
            <a:ahLst/>
            <a:cxnLst/>
            <a:rect l="l" t="t" r="r" b="b"/>
            <a:pathLst>
              <a:path w="1153" h="1153" extrusionOk="0">
                <a:moveTo>
                  <a:pt x="576" y="1"/>
                </a:moveTo>
                <a:cubicBezTo>
                  <a:pt x="258" y="1"/>
                  <a:pt x="0" y="258"/>
                  <a:pt x="0" y="577"/>
                </a:cubicBezTo>
                <a:cubicBezTo>
                  <a:pt x="0" y="895"/>
                  <a:pt x="258" y="1153"/>
                  <a:pt x="576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8"/>
          <p:cNvSpPr/>
          <p:nvPr/>
        </p:nvSpPr>
        <p:spPr>
          <a:xfrm>
            <a:off x="8234343" y="3686705"/>
            <a:ext cx="68526" cy="68285"/>
          </a:xfrm>
          <a:custGeom>
            <a:avLst/>
            <a:gdLst/>
            <a:ahLst/>
            <a:cxnLst/>
            <a:rect l="l" t="t" r="r" b="b"/>
            <a:pathLst>
              <a:path w="1153" h="1149" extrusionOk="0">
                <a:moveTo>
                  <a:pt x="577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3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8"/>
          <p:cNvSpPr/>
          <p:nvPr/>
        </p:nvSpPr>
        <p:spPr>
          <a:xfrm>
            <a:off x="8377690" y="3705366"/>
            <a:ext cx="47071" cy="47069"/>
          </a:xfrm>
          <a:custGeom>
            <a:avLst/>
            <a:gdLst/>
            <a:ahLst/>
            <a:cxnLst/>
            <a:rect l="l" t="t" r="r" b="b"/>
            <a:pathLst>
              <a:path w="792" h="792" extrusionOk="0">
                <a:moveTo>
                  <a:pt x="398" y="1"/>
                </a:moveTo>
                <a:cubicBezTo>
                  <a:pt x="180" y="1"/>
                  <a:pt x="1" y="176"/>
                  <a:pt x="1" y="395"/>
                </a:cubicBezTo>
                <a:cubicBezTo>
                  <a:pt x="1" y="613"/>
                  <a:pt x="180" y="792"/>
                  <a:pt x="398" y="792"/>
                </a:cubicBezTo>
                <a:cubicBezTo>
                  <a:pt x="616" y="792"/>
                  <a:pt x="792" y="613"/>
                  <a:pt x="792" y="395"/>
                </a:cubicBezTo>
                <a:cubicBezTo>
                  <a:pt x="792" y="176"/>
                  <a:pt x="616" y="1"/>
                  <a:pt x="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8"/>
          <p:cNvSpPr/>
          <p:nvPr/>
        </p:nvSpPr>
        <p:spPr>
          <a:xfrm>
            <a:off x="8836912" y="3620737"/>
            <a:ext cx="46833" cy="47069"/>
          </a:xfrm>
          <a:custGeom>
            <a:avLst/>
            <a:gdLst/>
            <a:ahLst/>
            <a:cxnLst/>
            <a:rect l="l" t="t" r="r" b="b"/>
            <a:pathLst>
              <a:path w="788" h="792" extrusionOk="0">
                <a:moveTo>
                  <a:pt x="394" y="1"/>
                </a:moveTo>
                <a:cubicBezTo>
                  <a:pt x="176" y="1"/>
                  <a:pt x="0" y="180"/>
                  <a:pt x="0" y="398"/>
                </a:cubicBezTo>
                <a:cubicBezTo>
                  <a:pt x="0" y="616"/>
                  <a:pt x="176" y="792"/>
                  <a:pt x="394" y="792"/>
                </a:cubicBezTo>
                <a:cubicBezTo>
                  <a:pt x="612" y="792"/>
                  <a:pt x="788" y="616"/>
                  <a:pt x="788" y="398"/>
                </a:cubicBezTo>
                <a:cubicBezTo>
                  <a:pt x="788" y="180"/>
                  <a:pt x="612" y="1"/>
                  <a:pt x="3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8"/>
          <p:cNvSpPr/>
          <p:nvPr/>
        </p:nvSpPr>
        <p:spPr>
          <a:xfrm>
            <a:off x="8094624" y="4897732"/>
            <a:ext cx="68526" cy="68582"/>
          </a:xfrm>
          <a:custGeom>
            <a:avLst/>
            <a:gdLst/>
            <a:ahLst/>
            <a:cxnLst/>
            <a:rect l="l" t="t" r="r" b="b"/>
            <a:pathLst>
              <a:path w="1153" h="1154" extrusionOk="0">
                <a:moveTo>
                  <a:pt x="577" y="1"/>
                </a:moveTo>
                <a:cubicBezTo>
                  <a:pt x="258" y="1"/>
                  <a:pt x="1" y="258"/>
                  <a:pt x="1" y="577"/>
                </a:cubicBezTo>
                <a:cubicBezTo>
                  <a:pt x="1" y="895"/>
                  <a:pt x="258" y="1153"/>
                  <a:pt x="577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8"/>
          <p:cNvSpPr/>
          <p:nvPr/>
        </p:nvSpPr>
        <p:spPr>
          <a:xfrm>
            <a:off x="8475751" y="3930012"/>
            <a:ext cx="68526" cy="68344"/>
          </a:xfrm>
          <a:custGeom>
            <a:avLst/>
            <a:gdLst/>
            <a:ahLst/>
            <a:cxnLst/>
            <a:rect l="l" t="t" r="r" b="b"/>
            <a:pathLst>
              <a:path w="1153" h="1150" extrusionOk="0">
                <a:moveTo>
                  <a:pt x="577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6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8"/>
          <p:cNvSpPr/>
          <p:nvPr/>
        </p:nvSpPr>
        <p:spPr>
          <a:xfrm>
            <a:off x="7961177" y="4720064"/>
            <a:ext cx="125105" cy="113868"/>
          </a:xfrm>
          <a:custGeom>
            <a:avLst/>
            <a:gdLst/>
            <a:ahLst/>
            <a:cxnLst/>
            <a:rect l="l" t="t" r="r" b="b"/>
            <a:pathLst>
              <a:path w="2105" h="1916" extrusionOk="0">
                <a:moveTo>
                  <a:pt x="1054" y="0"/>
                </a:moveTo>
                <a:cubicBezTo>
                  <a:pt x="809" y="0"/>
                  <a:pt x="564" y="93"/>
                  <a:pt x="376" y="280"/>
                </a:cubicBezTo>
                <a:cubicBezTo>
                  <a:pt x="0" y="655"/>
                  <a:pt x="0" y="1260"/>
                  <a:pt x="376" y="1636"/>
                </a:cubicBezTo>
                <a:cubicBezTo>
                  <a:pt x="564" y="1822"/>
                  <a:pt x="809" y="1915"/>
                  <a:pt x="1054" y="1915"/>
                </a:cubicBezTo>
                <a:cubicBezTo>
                  <a:pt x="1299" y="1915"/>
                  <a:pt x="1543" y="1822"/>
                  <a:pt x="1729" y="1636"/>
                </a:cubicBezTo>
                <a:cubicBezTo>
                  <a:pt x="2105" y="1260"/>
                  <a:pt x="2105" y="655"/>
                  <a:pt x="1729" y="280"/>
                </a:cubicBezTo>
                <a:cubicBezTo>
                  <a:pt x="1543" y="93"/>
                  <a:pt x="1299" y="0"/>
                  <a:pt x="105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8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8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8"/>
          <p:cNvSpPr txBox="1">
            <a:spLocks noGrp="1"/>
          </p:cNvSpPr>
          <p:nvPr>
            <p:ph type="sldNum" idx="12"/>
          </p:nvPr>
        </p:nvSpPr>
        <p:spPr>
          <a:xfrm rot="10800000">
            <a:off x="-171446" y="-41909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48" name="Google Shape;348;p18"/>
          <p:cNvSpPr/>
          <p:nvPr/>
        </p:nvSpPr>
        <p:spPr>
          <a:xfrm>
            <a:off x="-19043" y="-571510"/>
            <a:ext cx="2253996" cy="1701622"/>
          </a:xfrm>
          <a:custGeom>
            <a:avLst/>
            <a:gdLst/>
            <a:ahLst/>
            <a:cxnLst/>
            <a:rect l="l" t="t" r="r" b="b"/>
            <a:pathLst>
              <a:path w="23349" h="17627" extrusionOk="0">
                <a:moveTo>
                  <a:pt x="23344" y="1"/>
                </a:moveTo>
                <a:cubicBezTo>
                  <a:pt x="23343" y="1"/>
                  <a:pt x="23341" y="1"/>
                  <a:pt x="23339" y="1"/>
                </a:cubicBezTo>
                <a:lnTo>
                  <a:pt x="23349" y="1"/>
                </a:lnTo>
                <a:cubicBezTo>
                  <a:pt x="23349" y="1"/>
                  <a:pt x="23347" y="1"/>
                  <a:pt x="23344" y="1"/>
                </a:cubicBezTo>
                <a:close/>
                <a:moveTo>
                  <a:pt x="0" y="1"/>
                </a:moveTo>
                <a:lnTo>
                  <a:pt x="0" y="17627"/>
                </a:lnTo>
                <a:cubicBezTo>
                  <a:pt x="1118" y="15583"/>
                  <a:pt x="2757" y="15256"/>
                  <a:pt x="4412" y="15256"/>
                </a:cubicBezTo>
                <a:cubicBezTo>
                  <a:pt x="5193" y="15256"/>
                  <a:pt x="5976" y="15329"/>
                  <a:pt x="6711" y="15329"/>
                </a:cubicBezTo>
                <a:cubicBezTo>
                  <a:pt x="7154" y="15329"/>
                  <a:pt x="7579" y="15302"/>
                  <a:pt x="7974" y="15218"/>
                </a:cubicBezTo>
                <a:cubicBezTo>
                  <a:pt x="11989" y="14355"/>
                  <a:pt x="9946" y="10472"/>
                  <a:pt x="15822" y="10415"/>
                </a:cubicBezTo>
                <a:cubicBezTo>
                  <a:pt x="20657" y="10372"/>
                  <a:pt x="22035" y="8407"/>
                  <a:pt x="20461" y="3680"/>
                </a:cubicBezTo>
                <a:cubicBezTo>
                  <a:pt x="19257" y="70"/>
                  <a:pt x="23119" y="2"/>
                  <a:pt x="233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</a:t>
            </a:r>
            <a:endParaRPr/>
          </a:p>
        </p:txBody>
      </p:sp>
      <p:sp>
        <p:nvSpPr>
          <p:cNvPr id="349" name="Google Shape;349;p18"/>
          <p:cNvSpPr/>
          <p:nvPr/>
        </p:nvSpPr>
        <p:spPr>
          <a:xfrm>
            <a:off x="-85718" y="-523885"/>
            <a:ext cx="2112379" cy="1482585"/>
          </a:xfrm>
          <a:custGeom>
            <a:avLst/>
            <a:gdLst/>
            <a:ahLst/>
            <a:cxnLst/>
            <a:rect l="l" t="t" r="r" b="b"/>
            <a:pathLst>
              <a:path w="21882" h="15358" extrusionOk="0">
                <a:moveTo>
                  <a:pt x="0" y="1"/>
                </a:moveTo>
                <a:lnTo>
                  <a:pt x="0" y="15358"/>
                </a:lnTo>
                <a:cubicBezTo>
                  <a:pt x="923" y="13978"/>
                  <a:pt x="2017" y="13639"/>
                  <a:pt x="3150" y="13639"/>
                </a:cubicBezTo>
                <a:cubicBezTo>
                  <a:pt x="4249" y="13639"/>
                  <a:pt x="5385" y="13958"/>
                  <a:pt x="6435" y="13958"/>
                </a:cubicBezTo>
                <a:cubicBezTo>
                  <a:pt x="6712" y="13958"/>
                  <a:pt x="6984" y="13936"/>
                  <a:pt x="7247" y="13879"/>
                </a:cubicBezTo>
                <a:cubicBezTo>
                  <a:pt x="11016" y="13074"/>
                  <a:pt x="9320" y="9478"/>
                  <a:pt x="14827" y="9427"/>
                </a:cubicBezTo>
                <a:cubicBezTo>
                  <a:pt x="19358" y="9384"/>
                  <a:pt x="20597" y="7262"/>
                  <a:pt x="19215" y="3862"/>
                </a:cubicBezTo>
                <a:cubicBezTo>
                  <a:pt x="17805" y="380"/>
                  <a:pt x="21881" y="1"/>
                  <a:pt x="2188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8"/>
          <p:cNvSpPr/>
          <p:nvPr/>
        </p:nvSpPr>
        <p:spPr>
          <a:xfrm>
            <a:off x="-171443" y="-381010"/>
            <a:ext cx="1622275" cy="1138787"/>
          </a:xfrm>
          <a:custGeom>
            <a:avLst/>
            <a:gdLst/>
            <a:ahLst/>
            <a:cxnLst/>
            <a:rect l="l" t="t" r="r" b="b"/>
            <a:pathLst>
              <a:path w="19996" h="14037" extrusionOk="0">
                <a:moveTo>
                  <a:pt x="0" y="1"/>
                </a:moveTo>
                <a:lnTo>
                  <a:pt x="0" y="14037"/>
                </a:lnTo>
                <a:cubicBezTo>
                  <a:pt x="711" y="12974"/>
                  <a:pt x="1665" y="12656"/>
                  <a:pt x="2691" y="12656"/>
                </a:cubicBezTo>
                <a:cubicBezTo>
                  <a:pt x="4211" y="12656"/>
                  <a:pt x="5890" y="13353"/>
                  <a:pt x="7171" y="13353"/>
                </a:cubicBezTo>
                <a:cubicBezTo>
                  <a:pt x="7306" y="13353"/>
                  <a:pt x="7437" y="13346"/>
                  <a:pt x="7562" y="13328"/>
                </a:cubicBezTo>
                <a:cubicBezTo>
                  <a:pt x="11531" y="12788"/>
                  <a:pt x="9939" y="8662"/>
                  <a:pt x="14971" y="8615"/>
                </a:cubicBezTo>
                <a:cubicBezTo>
                  <a:pt x="19111" y="8576"/>
                  <a:pt x="18829" y="6625"/>
                  <a:pt x="17773" y="3444"/>
                </a:cubicBezTo>
                <a:cubicBezTo>
                  <a:pt x="16713" y="262"/>
                  <a:pt x="19995" y="1"/>
                  <a:pt x="1999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8"/>
          <p:cNvSpPr/>
          <p:nvPr/>
        </p:nvSpPr>
        <p:spPr>
          <a:xfrm rot="10800000">
            <a:off x="1365891" y="58457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cubicBezTo>
                  <a:pt x="1" y="466"/>
                  <a:pt x="133" y="598"/>
                  <a:pt x="298" y="598"/>
                </a:cubicBezTo>
                <a:cubicBezTo>
                  <a:pt x="462" y="598"/>
                  <a:pt x="598" y="466"/>
                  <a:pt x="598" y="301"/>
                </a:cubicBezTo>
                <a:cubicBezTo>
                  <a:pt x="598" y="136"/>
                  <a:pt x="462" y="0"/>
                  <a:pt x="2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8"/>
          <p:cNvSpPr/>
          <p:nvPr/>
        </p:nvSpPr>
        <p:spPr>
          <a:xfrm rot="10800000">
            <a:off x="168174" y="105330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301" y="0"/>
                </a:moveTo>
                <a:cubicBezTo>
                  <a:pt x="137" y="0"/>
                  <a:pt x="1" y="133"/>
                  <a:pt x="1" y="297"/>
                </a:cubicBezTo>
                <a:cubicBezTo>
                  <a:pt x="1" y="462"/>
                  <a:pt x="137" y="598"/>
                  <a:pt x="301" y="598"/>
                </a:cubicBezTo>
                <a:cubicBezTo>
                  <a:pt x="466" y="598"/>
                  <a:pt x="599" y="462"/>
                  <a:pt x="599" y="297"/>
                </a:cubicBezTo>
                <a:cubicBezTo>
                  <a:pt x="599" y="133"/>
                  <a:pt x="466" y="0"/>
                  <a:pt x="3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8"/>
          <p:cNvSpPr/>
          <p:nvPr/>
        </p:nvSpPr>
        <p:spPr>
          <a:xfrm rot="10800000">
            <a:off x="1450835" y="79814"/>
            <a:ext cx="84801" cy="84943"/>
          </a:xfrm>
          <a:custGeom>
            <a:avLst/>
            <a:gdLst/>
            <a:ahLst/>
            <a:cxnLst/>
            <a:rect l="l" t="t" r="r" b="b"/>
            <a:pathLst>
              <a:path w="598" h="599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cubicBezTo>
                  <a:pt x="0" y="466"/>
                  <a:pt x="136" y="598"/>
                  <a:pt x="301" y="598"/>
                </a:cubicBezTo>
                <a:cubicBezTo>
                  <a:pt x="465" y="598"/>
                  <a:pt x="598" y="466"/>
                  <a:pt x="598" y="301"/>
                </a:cubicBezTo>
                <a:cubicBezTo>
                  <a:pt x="598" y="136"/>
                  <a:pt x="465" y="0"/>
                  <a:pt x="3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8"/>
          <p:cNvSpPr/>
          <p:nvPr/>
        </p:nvSpPr>
        <p:spPr>
          <a:xfrm rot="10800000">
            <a:off x="243146" y="958691"/>
            <a:ext cx="55589" cy="54880"/>
          </a:xfrm>
          <a:custGeom>
            <a:avLst/>
            <a:gdLst/>
            <a:ahLst/>
            <a:cxnLst/>
            <a:rect l="l" t="t" r="r" b="b"/>
            <a:pathLst>
              <a:path w="392" h="387" extrusionOk="0">
                <a:moveTo>
                  <a:pt x="198" y="0"/>
                </a:moveTo>
                <a:cubicBezTo>
                  <a:pt x="90" y="0"/>
                  <a:pt x="1" y="86"/>
                  <a:pt x="1" y="193"/>
                </a:cubicBezTo>
                <a:cubicBezTo>
                  <a:pt x="1" y="301"/>
                  <a:pt x="90" y="387"/>
                  <a:pt x="198" y="387"/>
                </a:cubicBezTo>
                <a:cubicBezTo>
                  <a:pt x="305" y="387"/>
                  <a:pt x="391" y="301"/>
                  <a:pt x="391" y="193"/>
                </a:cubicBezTo>
                <a:cubicBezTo>
                  <a:pt x="391" y="86"/>
                  <a:pt x="305" y="0"/>
                  <a:pt x="1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8"/>
          <p:cNvSpPr/>
          <p:nvPr/>
        </p:nvSpPr>
        <p:spPr>
          <a:xfrm rot="10800000">
            <a:off x="1235690" y="556985"/>
            <a:ext cx="55447" cy="55447"/>
          </a:xfrm>
          <a:custGeom>
            <a:avLst/>
            <a:gdLst/>
            <a:ahLst/>
            <a:cxnLst/>
            <a:rect l="l" t="t" r="r" b="b"/>
            <a:pathLst>
              <a:path w="391" h="391" extrusionOk="0">
                <a:moveTo>
                  <a:pt x="194" y="0"/>
                </a:moveTo>
                <a:cubicBezTo>
                  <a:pt x="86" y="0"/>
                  <a:pt x="1" y="90"/>
                  <a:pt x="1" y="197"/>
                </a:cubicBezTo>
                <a:cubicBezTo>
                  <a:pt x="1" y="305"/>
                  <a:pt x="86" y="390"/>
                  <a:pt x="194" y="390"/>
                </a:cubicBezTo>
                <a:cubicBezTo>
                  <a:pt x="301" y="390"/>
                  <a:pt x="391" y="305"/>
                  <a:pt x="391" y="197"/>
                </a:cubicBezTo>
                <a:cubicBezTo>
                  <a:pt x="391" y="90"/>
                  <a:pt x="301" y="0"/>
                  <a:pt x="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8"/>
          <p:cNvSpPr/>
          <p:nvPr/>
        </p:nvSpPr>
        <p:spPr>
          <a:xfrm rot="10800000">
            <a:off x="428835" y="364189"/>
            <a:ext cx="147735" cy="113875"/>
          </a:xfrm>
          <a:custGeom>
            <a:avLst/>
            <a:gdLst/>
            <a:ahLst/>
            <a:cxnLst/>
            <a:rect l="l" t="t" r="r" b="b"/>
            <a:pathLst>
              <a:path w="541" h="417" extrusionOk="0">
                <a:moveTo>
                  <a:pt x="272" y="1"/>
                </a:moveTo>
                <a:cubicBezTo>
                  <a:pt x="4" y="1"/>
                  <a:pt x="0" y="416"/>
                  <a:pt x="272" y="416"/>
                </a:cubicBezTo>
                <a:cubicBezTo>
                  <a:pt x="541" y="416"/>
                  <a:pt x="541" y="1"/>
                  <a:pt x="2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8"/>
          <p:cNvSpPr/>
          <p:nvPr/>
        </p:nvSpPr>
        <p:spPr>
          <a:xfrm rot="10800000">
            <a:off x="879750" y="372524"/>
            <a:ext cx="120395" cy="93026"/>
          </a:xfrm>
          <a:custGeom>
            <a:avLst/>
            <a:gdLst/>
            <a:ahLst/>
            <a:cxnLst/>
            <a:rect l="l" t="t" r="r" b="b"/>
            <a:pathLst>
              <a:path w="849" h="656" extrusionOk="0">
                <a:moveTo>
                  <a:pt x="423" y="1"/>
                </a:moveTo>
                <a:cubicBezTo>
                  <a:pt x="4" y="1"/>
                  <a:pt x="1" y="656"/>
                  <a:pt x="423" y="656"/>
                </a:cubicBezTo>
                <a:cubicBezTo>
                  <a:pt x="849" y="656"/>
                  <a:pt x="849" y="1"/>
                  <a:pt x="42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8"/>
          <p:cNvSpPr/>
          <p:nvPr/>
        </p:nvSpPr>
        <p:spPr>
          <a:xfrm rot="10800000">
            <a:off x="168184" y="284621"/>
            <a:ext cx="260650" cy="202096"/>
          </a:xfrm>
          <a:custGeom>
            <a:avLst/>
            <a:gdLst/>
            <a:ahLst/>
            <a:cxnLst/>
            <a:rect l="l" t="t" r="r" b="b"/>
            <a:pathLst>
              <a:path w="846" h="656" extrusionOk="0">
                <a:moveTo>
                  <a:pt x="423" y="0"/>
                </a:moveTo>
                <a:cubicBezTo>
                  <a:pt x="1" y="0"/>
                  <a:pt x="1" y="655"/>
                  <a:pt x="423" y="655"/>
                </a:cubicBezTo>
                <a:cubicBezTo>
                  <a:pt x="846" y="655"/>
                  <a:pt x="846" y="0"/>
                  <a:pt x="4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9AD4C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 2">
  <p:cSld name="TITLE_AND_TWO_COLUMNS_3_2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9"/>
          <p:cNvSpPr txBox="1">
            <a:spLocks noGrp="1"/>
          </p:cNvSpPr>
          <p:nvPr>
            <p:ph type="title"/>
          </p:nvPr>
        </p:nvSpPr>
        <p:spPr>
          <a:xfrm>
            <a:off x="211650" y="664350"/>
            <a:ext cx="78549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9pPr>
          </a:lstStyle>
          <a:p>
            <a:endParaRPr/>
          </a:p>
        </p:txBody>
      </p:sp>
      <p:cxnSp>
        <p:nvCxnSpPr>
          <p:cNvPr id="361" name="Google Shape;361;p19"/>
          <p:cNvCxnSpPr/>
          <p:nvPr/>
        </p:nvCxnSpPr>
        <p:spPr>
          <a:xfrm>
            <a:off x="6038277" y="1507875"/>
            <a:ext cx="1939500" cy="0"/>
          </a:xfrm>
          <a:prstGeom prst="straightConnector1">
            <a:avLst/>
          </a:prstGeom>
          <a:noFill/>
          <a:ln w="19050" cap="rnd" cmpd="sng">
            <a:solidFill>
              <a:srgbClr val="F145AB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62" name="Google Shape;362;p19"/>
          <p:cNvSpPr txBox="1">
            <a:spLocks noGrp="1"/>
          </p:cNvSpPr>
          <p:nvPr>
            <p:ph type="sldNum" idx="12"/>
          </p:nvPr>
        </p:nvSpPr>
        <p:spPr>
          <a:xfrm rot="10800000">
            <a:off x="-171446" y="-41909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63" name="Google Shape;363;p19"/>
          <p:cNvSpPr/>
          <p:nvPr/>
        </p:nvSpPr>
        <p:spPr>
          <a:xfrm>
            <a:off x="-19043" y="-571510"/>
            <a:ext cx="2253996" cy="1701622"/>
          </a:xfrm>
          <a:custGeom>
            <a:avLst/>
            <a:gdLst/>
            <a:ahLst/>
            <a:cxnLst/>
            <a:rect l="l" t="t" r="r" b="b"/>
            <a:pathLst>
              <a:path w="23349" h="17627" extrusionOk="0">
                <a:moveTo>
                  <a:pt x="23344" y="1"/>
                </a:moveTo>
                <a:cubicBezTo>
                  <a:pt x="23343" y="1"/>
                  <a:pt x="23341" y="1"/>
                  <a:pt x="23339" y="1"/>
                </a:cubicBezTo>
                <a:lnTo>
                  <a:pt x="23349" y="1"/>
                </a:lnTo>
                <a:cubicBezTo>
                  <a:pt x="23349" y="1"/>
                  <a:pt x="23347" y="1"/>
                  <a:pt x="23344" y="1"/>
                </a:cubicBezTo>
                <a:close/>
                <a:moveTo>
                  <a:pt x="0" y="1"/>
                </a:moveTo>
                <a:lnTo>
                  <a:pt x="0" y="17627"/>
                </a:lnTo>
                <a:cubicBezTo>
                  <a:pt x="1118" y="15583"/>
                  <a:pt x="2757" y="15256"/>
                  <a:pt x="4412" y="15256"/>
                </a:cubicBezTo>
                <a:cubicBezTo>
                  <a:pt x="5193" y="15256"/>
                  <a:pt x="5976" y="15329"/>
                  <a:pt x="6711" y="15329"/>
                </a:cubicBezTo>
                <a:cubicBezTo>
                  <a:pt x="7154" y="15329"/>
                  <a:pt x="7579" y="15302"/>
                  <a:pt x="7974" y="15218"/>
                </a:cubicBezTo>
                <a:cubicBezTo>
                  <a:pt x="11989" y="14355"/>
                  <a:pt x="9946" y="10472"/>
                  <a:pt x="15822" y="10415"/>
                </a:cubicBezTo>
                <a:cubicBezTo>
                  <a:pt x="20657" y="10372"/>
                  <a:pt x="22035" y="8407"/>
                  <a:pt x="20461" y="3680"/>
                </a:cubicBezTo>
                <a:cubicBezTo>
                  <a:pt x="19257" y="70"/>
                  <a:pt x="23119" y="2"/>
                  <a:pt x="233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</a:t>
            </a:r>
            <a:endParaRPr/>
          </a:p>
        </p:txBody>
      </p:sp>
      <p:sp>
        <p:nvSpPr>
          <p:cNvPr id="364" name="Google Shape;364;p19"/>
          <p:cNvSpPr/>
          <p:nvPr/>
        </p:nvSpPr>
        <p:spPr>
          <a:xfrm>
            <a:off x="-85718" y="-523885"/>
            <a:ext cx="2112379" cy="1482585"/>
          </a:xfrm>
          <a:custGeom>
            <a:avLst/>
            <a:gdLst/>
            <a:ahLst/>
            <a:cxnLst/>
            <a:rect l="l" t="t" r="r" b="b"/>
            <a:pathLst>
              <a:path w="21882" h="15358" extrusionOk="0">
                <a:moveTo>
                  <a:pt x="0" y="1"/>
                </a:moveTo>
                <a:lnTo>
                  <a:pt x="0" y="15358"/>
                </a:lnTo>
                <a:cubicBezTo>
                  <a:pt x="923" y="13978"/>
                  <a:pt x="2017" y="13639"/>
                  <a:pt x="3150" y="13639"/>
                </a:cubicBezTo>
                <a:cubicBezTo>
                  <a:pt x="4249" y="13639"/>
                  <a:pt x="5385" y="13958"/>
                  <a:pt x="6435" y="13958"/>
                </a:cubicBezTo>
                <a:cubicBezTo>
                  <a:pt x="6712" y="13958"/>
                  <a:pt x="6984" y="13936"/>
                  <a:pt x="7247" y="13879"/>
                </a:cubicBezTo>
                <a:cubicBezTo>
                  <a:pt x="11016" y="13074"/>
                  <a:pt x="9320" y="9478"/>
                  <a:pt x="14827" y="9427"/>
                </a:cubicBezTo>
                <a:cubicBezTo>
                  <a:pt x="19358" y="9384"/>
                  <a:pt x="20597" y="7262"/>
                  <a:pt x="19215" y="3862"/>
                </a:cubicBezTo>
                <a:cubicBezTo>
                  <a:pt x="17805" y="380"/>
                  <a:pt x="21881" y="1"/>
                  <a:pt x="2188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9"/>
          <p:cNvSpPr/>
          <p:nvPr/>
        </p:nvSpPr>
        <p:spPr>
          <a:xfrm>
            <a:off x="-171443" y="-381010"/>
            <a:ext cx="1622275" cy="1138787"/>
          </a:xfrm>
          <a:custGeom>
            <a:avLst/>
            <a:gdLst/>
            <a:ahLst/>
            <a:cxnLst/>
            <a:rect l="l" t="t" r="r" b="b"/>
            <a:pathLst>
              <a:path w="19996" h="14037" extrusionOk="0">
                <a:moveTo>
                  <a:pt x="0" y="1"/>
                </a:moveTo>
                <a:lnTo>
                  <a:pt x="0" y="14037"/>
                </a:lnTo>
                <a:cubicBezTo>
                  <a:pt x="711" y="12974"/>
                  <a:pt x="1665" y="12656"/>
                  <a:pt x="2691" y="12656"/>
                </a:cubicBezTo>
                <a:cubicBezTo>
                  <a:pt x="4211" y="12656"/>
                  <a:pt x="5890" y="13353"/>
                  <a:pt x="7171" y="13353"/>
                </a:cubicBezTo>
                <a:cubicBezTo>
                  <a:pt x="7306" y="13353"/>
                  <a:pt x="7437" y="13346"/>
                  <a:pt x="7562" y="13328"/>
                </a:cubicBezTo>
                <a:cubicBezTo>
                  <a:pt x="11531" y="12788"/>
                  <a:pt x="9939" y="8662"/>
                  <a:pt x="14971" y="8615"/>
                </a:cubicBezTo>
                <a:cubicBezTo>
                  <a:pt x="19111" y="8576"/>
                  <a:pt x="18829" y="6625"/>
                  <a:pt x="17773" y="3444"/>
                </a:cubicBezTo>
                <a:cubicBezTo>
                  <a:pt x="16713" y="262"/>
                  <a:pt x="19995" y="1"/>
                  <a:pt x="1999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9"/>
          <p:cNvSpPr/>
          <p:nvPr/>
        </p:nvSpPr>
        <p:spPr>
          <a:xfrm rot="10800000">
            <a:off x="1365891" y="58457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cubicBezTo>
                  <a:pt x="1" y="466"/>
                  <a:pt x="133" y="598"/>
                  <a:pt x="298" y="598"/>
                </a:cubicBezTo>
                <a:cubicBezTo>
                  <a:pt x="462" y="598"/>
                  <a:pt x="598" y="466"/>
                  <a:pt x="598" y="301"/>
                </a:cubicBezTo>
                <a:cubicBezTo>
                  <a:pt x="598" y="136"/>
                  <a:pt x="462" y="0"/>
                  <a:pt x="2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9"/>
          <p:cNvSpPr/>
          <p:nvPr/>
        </p:nvSpPr>
        <p:spPr>
          <a:xfrm rot="10800000">
            <a:off x="168174" y="105330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301" y="0"/>
                </a:moveTo>
                <a:cubicBezTo>
                  <a:pt x="137" y="0"/>
                  <a:pt x="1" y="133"/>
                  <a:pt x="1" y="297"/>
                </a:cubicBezTo>
                <a:cubicBezTo>
                  <a:pt x="1" y="462"/>
                  <a:pt x="137" y="598"/>
                  <a:pt x="301" y="598"/>
                </a:cubicBezTo>
                <a:cubicBezTo>
                  <a:pt x="466" y="598"/>
                  <a:pt x="599" y="462"/>
                  <a:pt x="599" y="297"/>
                </a:cubicBezTo>
                <a:cubicBezTo>
                  <a:pt x="599" y="133"/>
                  <a:pt x="466" y="0"/>
                  <a:pt x="3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9"/>
          <p:cNvSpPr/>
          <p:nvPr/>
        </p:nvSpPr>
        <p:spPr>
          <a:xfrm rot="10800000">
            <a:off x="1450835" y="79814"/>
            <a:ext cx="84801" cy="84943"/>
          </a:xfrm>
          <a:custGeom>
            <a:avLst/>
            <a:gdLst/>
            <a:ahLst/>
            <a:cxnLst/>
            <a:rect l="l" t="t" r="r" b="b"/>
            <a:pathLst>
              <a:path w="598" h="599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cubicBezTo>
                  <a:pt x="0" y="466"/>
                  <a:pt x="136" y="598"/>
                  <a:pt x="301" y="598"/>
                </a:cubicBezTo>
                <a:cubicBezTo>
                  <a:pt x="465" y="598"/>
                  <a:pt x="598" y="466"/>
                  <a:pt x="598" y="301"/>
                </a:cubicBezTo>
                <a:cubicBezTo>
                  <a:pt x="598" y="136"/>
                  <a:pt x="465" y="0"/>
                  <a:pt x="3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9"/>
          <p:cNvSpPr/>
          <p:nvPr/>
        </p:nvSpPr>
        <p:spPr>
          <a:xfrm rot="10800000">
            <a:off x="243146" y="958691"/>
            <a:ext cx="55589" cy="54880"/>
          </a:xfrm>
          <a:custGeom>
            <a:avLst/>
            <a:gdLst/>
            <a:ahLst/>
            <a:cxnLst/>
            <a:rect l="l" t="t" r="r" b="b"/>
            <a:pathLst>
              <a:path w="392" h="387" extrusionOk="0">
                <a:moveTo>
                  <a:pt x="198" y="0"/>
                </a:moveTo>
                <a:cubicBezTo>
                  <a:pt x="90" y="0"/>
                  <a:pt x="1" y="86"/>
                  <a:pt x="1" y="193"/>
                </a:cubicBezTo>
                <a:cubicBezTo>
                  <a:pt x="1" y="301"/>
                  <a:pt x="90" y="387"/>
                  <a:pt x="198" y="387"/>
                </a:cubicBezTo>
                <a:cubicBezTo>
                  <a:pt x="305" y="387"/>
                  <a:pt x="391" y="301"/>
                  <a:pt x="391" y="193"/>
                </a:cubicBezTo>
                <a:cubicBezTo>
                  <a:pt x="391" y="86"/>
                  <a:pt x="305" y="0"/>
                  <a:pt x="1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9"/>
          <p:cNvSpPr/>
          <p:nvPr/>
        </p:nvSpPr>
        <p:spPr>
          <a:xfrm rot="10800000">
            <a:off x="1235690" y="556985"/>
            <a:ext cx="55447" cy="55447"/>
          </a:xfrm>
          <a:custGeom>
            <a:avLst/>
            <a:gdLst/>
            <a:ahLst/>
            <a:cxnLst/>
            <a:rect l="l" t="t" r="r" b="b"/>
            <a:pathLst>
              <a:path w="391" h="391" extrusionOk="0">
                <a:moveTo>
                  <a:pt x="194" y="0"/>
                </a:moveTo>
                <a:cubicBezTo>
                  <a:pt x="86" y="0"/>
                  <a:pt x="1" y="90"/>
                  <a:pt x="1" y="197"/>
                </a:cubicBezTo>
                <a:cubicBezTo>
                  <a:pt x="1" y="305"/>
                  <a:pt x="86" y="390"/>
                  <a:pt x="194" y="390"/>
                </a:cubicBezTo>
                <a:cubicBezTo>
                  <a:pt x="301" y="390"/>
                  <a:pt x="391" y="305"/>
                  <a:pt x="391" y="197"/>
                </a:cubicBezTo>
                <a:cubicBezTo>
                  <a:pt x="391" y="90"/>
                  <a:pt x="301" y="0"/>
                  <a:pt x="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9"/>
          <p:cNvSpPr/>
          <p:nvPr/>
        </p:nvSpPr>
        <p:spPr>
          <a:xfrm rot="10800000">
            <a:off x="428835" y="364189"/>
            <a:ext cx="147735" cy="113875"/>
          </a:xfrm>
          <a:custGeom>
            <a:avLst/>
            <a:gdLst/>
            <a:ahLst/>
            <a:cxnLst/>
            <a:rect l="l" t="t" r="r" b="b"/>
            <a:pathLst>
              <a:path w="541" h="417" extrusionOk="0">
                <a:moveTo>
                  <a:pt x="272" y="1"/>
                </a:moveTo>
                <a:cubicBezTo>
                  <a:pt x="4" y="1"/>
                  <a:pt x="0" y="416"/>
                  <a:pt x="272" y="416"/>
                </a:cubicBezTo>
                <a:cubicBezTo>
                  <a:pt x="541" y="416"/>
                  <a:pt x="541" y="1"/>
                  <a:pt x="2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9"/>
          <p:cNvSpPr/>
          <p:nvPr/>
        </p:nvSpPr>
        <p:spPr>
          <a:xfrm rot="10800000">
            <a:off x="879750" y="372524"/>
            <a:ext cx="120395" cy="93026"/>
          </a:xfrm>
          <a:custGeom>
            <a:avLst/>
            <a:gdLst/>
            <a:ahLst/>
            <a:cxnLst/>
            <a:rect l="l" t="t" r="r" b="b"/>
            <a:pathLst>
              <a:path w="849" h="656" extrusionOk="0">
                <a:moveTo>
                  <a:pt x="423" y="1"/>
                </a:moveTo>
                <a:cubicBezTo>
                  <a:pt x="4" y="1"/>
                  <a:pt x="1" y="656"/>
                  <a:pt x="423" y="656"/>
                </a:cubicBezTo>
                <a:cubicBezTo>
                  <a:pt x="849" y="656"/>
                  <a:pt x="849" y="1"/>
                  <a:pt x="42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9"/>
          <p:cNvSpPr/>
          <p:nvPr/>
        </p:nvSpPr>
        <p:spPr>
          <a:xfrm rot="10800000">
            <a:off x="168184" y="284621"/>
            <a:ext cx="260650" cy="202096"/>
          </a:xfrm>
          <a:custGeom>
            <a:avLst/>
            <a:gdLst/>
            <a:ahLst/>
            <a:cxnLst/>
            <a:rect l="l" t="t" r="r" b="b"/>
            <a:pathLst>
              <a:path w="846" h="656" extrusionOk="0">
                <a:moveTo>
                  <a:pt x="423" y="0"/>
                </a:moveTo>
                <a:cubicBezTo>
                  <a:pt x="1" y="0"/>
                  <a:pt x="1" y="655"/>
                  <a:pt x="423" y="655"/>
                </a:cubicBezTo>
                <a:cubicBezTo>
                  <a:pt x="846" y="655"/>
                  <a:pt x="846" y="0"/>
                  <a:pt x="4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9"/>
          <p:cNvSpPr/>
          <p:nvPr/>
        </p:nvSpPr>
        <p:spPr>
          <a:xfrm>
            <a:off x="7591360" y="3365069"/>
            <a:ext cx="2048163" cy="1787952"/>
          </a:xfrm>
          <a:custGeom>
            <a:avLst/>
            <a:gdLst/>
            <a:ahLst/>
            <a:cxnLst/>
            <a:rect l="l" t="t" r="r" b="b"/>
            <a:pathLst>
              <a:path w="34462" h="30085" extrusionOk="0">
                <a:moveTo>
                  <a:pt x="26373" y="1"/>
                </a:moveTo>
                <a:cubicBezTo>
                  <a:pt x="26416" y="502"/>
                  <a:pt x="26427" y="1003"/>
                  <a:pt x="26362" y="1500"/>
                </a:cubicBezTo>
                <a:cubicBezTo>
                  <a:pt x="26173" y="3000"/>
                  <a:pt x="25257" y="4389"/>
                  <a:pt x="23950" y="5154"/>
                </a:cubicBezTo>
                <a:cubicBezTo>
                  <a:pt x="20815" y="6997"/>
                  <a:pt x="16195" y="5201"/>
                  <a:pt x="13543" y="7688"/>
                </a:cubicBezTo>
                <a:cubicBezTo>
                  <a:pt x="12111" y="9027"/>
                  <a:pt x="11814" y="11188"/>
                  <a:pt x="11943" y="13146"/>
                </a:cubicBezTo>
                <a:cubicBezTo>
                  <a:pt x="12076" y="15100"/>
                  <a:pt x="12541" y="17058"/>
                  <a:pt x="12290" y="19004"/>
                </a:cubicBezTo>
                <a:cubicBezTo>
                  <a:pt x="12011" y="21220"/>
                  <a:pt x="10755" y="23296"/>
                  <a:pt x="8923" y="24573"/>
                </a:cubicBezTo>
                <a:cubicBezTo>
                  <a:pt x="6654" y="26159"/>
                  <a:pt x="3927" y="26849"/>
                  <a:pt x="1686" y="28539"/>
                </a:cubicBezTo>
                <a:cubicBezTo>
                  <a:pt x="988" y="29068"/>
                  <a:pt x="430" y="29584"/>
                  <a:pt x="1" y="30085"/>
                </a:cubicBezTo>
                <a:lnTo>
                  <a:pt x="34461" y="30085"/>
                </a:lnTo>
                <a:lnTo>
                  <a:pt x="3446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9"/>
          <p:cNvSpPr/>
          <p:nvPr/>
        </p:nvSpPr>
        <p:spPr>
          <a:xfrm>
            <a:off x="8418341" y="3760280"/>
            <a:ext cx="1221160" cy="1392742"/>
          </a:xfrm>
          <a:custGeom>
            <a:avLst/>
            <a:gdLst/>
            <a:ahLst/>
            <a:cxnLst/>
            <a:rect l="l" t="t" r="r" b="b"/>
            <a:pathLst>
              <a:path w="20547" h="23435" extrusionOk="0">
                <a:moveTo>
                  <a:pt x="20546" y="0"/>
                </a:moveTo>
                <a:cubicBezTo>
                  <a:pt x="17408" y="1564"/>
                  <a:pt x="13933" y="2717"/>
                  <a:pt x="11563" y="5286"/>
                </a:cubicBezTo>
                <a:cubicBezTo>
                  <a:pt x="8579" y="8525"/>
                  <a:pt x="8020" y="13274"/>
                  <a:pt x="5938" y="17154"/>
                </a:cubicBezTo>
                <a:cubicBezTo>
                  <a:pt x="4560" y="19723"/>
                  <a:pt x="2484" y="21914"/>
                  <a:pt x="0" y="23435"/>
                </a:cubicBezTo>
                <a:lnTo>
                  <a:pt x="20546" y="23435"/>
                </a:lnTo>
                <a:lnTo>
                  <a:pt x="2054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9"/>
          <p:cNvSpPr/>
          <p:nvPr/>
        </p:nvSpPr>
        <p:spPr>
          <a:xfrm>
            <a:off x="8722538" y="4711044"/>
            <a:ext cx="688347" cy="441981"/>
          </a:xfrm>
          <a:custGeom>
            <a:avLst/>
            <a:gdLst/>
            <a:ahLst/>
            <a:cxnLst/>
            <a:rect l="l" t="t" r="r" b="b"/>
            <a:pathLst>
              <a:path w="11582" h="7437" extrusionOk="0">
                <a:moveTo>
                  <a:pt x="10748" y="0"/>
                </a:moveTo>
                <a:cubicBezTo>
                  <a:pt x="10295" y="0"/>
                  <a:pt x="9840" y="41"/>
                  <a:pt x="9402" y="107"/>
                </a:cubicBezTo>
                <a:cubicBezTo>
                  <a:pt x="5454" y="690"/>
                  <a:pt x="970" y="3296"/>
                  <a:pt x="0" y="7437"/>
                </a:cubicBezTo>
                <a:lnTo>
                  <a:pt x="11581" y="7437"/>
                </a:lnTo>
                <a:lnTo>
                  <a:pt x="11581" y="50"/>
                </a:lnTo>
                <a:cubicBezTo>
                  <a:pt x="11307" y="16"/>
                  <a:pt x="11028" y="0"/>
                  <a:pt x="107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9"/>
          <p:cNvSpPr/>
          <p:nvPr/>
        </p:nvSpPr>
        <p:spPr>
          <a:xfrm>
            <a:off x="8094621" y="4559557"/>
            <a:ext cx="68526" cy="68523"/>
          </a:xfrm>
          <a:custGeom>
            <a:avLst/>
            <a:gdLst/>
            <a:ahLst/>
            <a:cxnLst/>
            <a:rect l="l" t="t" r="r" b="b"/>
            <a:pathLst>
              <a:path w="1153" h="1153" extrusionOk="0">
                <a:moveTo>
                  <a:pt x="576" y="1"/>
                </a:moveTo>
                <a:cubicBezTo>
                  <a:pt x="258" y="1"/>
                  <a:pt x="0" y="258"/>
                  <a:pt x="0" y="577"/>
                </a:cubicBezTo>
                <a:cubicBezTo>
                  <a:pt x="0" y="895"/>
                  <a:pt x="258" y="1153"/>
                  <a:pt x="576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8234343" y="3686705"/>
            <a:ext cx="68526" cy="68285"/>
          </a:xfrm>
          <a:custGeom>
            <a:avLst/>
            <a:gdLst/>
            <a:ahLst/>
            <a:cxnLst/>
            <a:rect l="l" t="t" r="r" b="b"/>
            <a:pathLst>
              <a:path w="1153" h="1149" extrusionOk="0">
                <a:moveTo>
                  <a:pt x="577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3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8377690" y="3705366"/>
            <a:ext cx="47071" cy="47069"/>
          </a:xfrm>
          <a:custGeom>
            <a:avLst/>
            <a:gdLst/>
            <a:ahLst/>
            <a:cxnLst/>
            <a:rect l="l" t="t" r="r" b="b"/>
            <a:pathLst>
              <a:path w="792" h="792" extrusionOk="0">
                <a:moveTo>
                  <a:pt x="398" y="1"/>
                </a:moveTo>
                <a:cubicBezTo>
                  <a:pt x="180" y="1"/>
                  <a:pt x="1" y="176"/>
                  <a:pt x="1" y="395"/>
                </a:cubicBezTo>
                <a:cubicBezTo>
                  <a:pt x="1" y="613"/>
                  <a:pt x="180" y="792"/>
                  <a:pt x="398" y="792"/>
                </a:cubicBezTo>
                <a:cubicBezTo>
                  <a:pt x="616" y="792"/>
                  <a:pt x="792" y="613"/>
                  <a:pt x="792" y="395"/>
                </a:cubicBezTo>
                <a:cubicBezTo>
                  <a:pt x="792" y="176"/>
                  <a:pt x="616" y="1"/>
                  <a:pt x="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8836912" y="3620737"/>
            <a:ext cx="46833" cy="47069"/>
          </a:xfrm>
          <a:custGeom>
            <a:avLst/>
            <a:gdLst/>
            <a:ahLst/>
            <a:cxnLst/>
            <a:rect l="l" t="t" r="r" b="b"/>
            <a:pathLst>
              <a:path w="788" h="792" extrusionOk="0">
                <a:moveTo>
                  <a:pt x="394" y="1"/>
                </a:moveTo>
                <a:cubicBezTo>
                  <a:pt x="176" y="1"/>
                  <a:pt x="0" y="180"/>
                  <a:pt x="0" y="398"/>
                </a:cubicBezTo>
                <a:cubicBezTo>
                  <a:pt x="0" y="616"/>
                  <a:pt x="176" y="792"/>
                  <a:pt x="394" y="792"/>
                </a:cubicBezTo>
                <a:cubicBezTo>
                  <a:pt x="612" y="792"/>
                  <a:pt x="788" y="616"/>
                  <a:pt x="788" y="398"/>
                </a:cubicBezTo>
                <a:cubicBezTo>
                  <a:pt x="788" y="180"/>
                  <a:pt x="612" y="1"/>
                  <a:pt x="3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8094624" y="4897732"/>
            <a:ext cx="68526" cy="68582"/>
          </a:xfrm>
          <a:custGeom>
            <a:avLst/>
            <a:gdLst/>
            <a:ahLst/>
            <a:cxnLst/>
            <a:rect l="l" t="t" r="r" b="b"/>
            <a:pathLst>
              <a:path w="1153" h="1154" extrusionOk="0">
                <a:moveTo>
                  <a:pt x="577" y="1"/>
                </a:moveTo>
                <a:cubicBezTo>
                  <a:pt x="258" y="1"/>
                  <a:pt x="1" y="258"/>
                  <a:pt x="1" y="577"/>
                </a:cubicBezTo>
                <a:cubicBezTo>
                  <a:pt x="1" y="895"/>
                  <a:pt x="258" y="1153"/>
                  <a:pt x="577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8475751" y="3930012"/>
            <a:ext cx="68526" cy="68344"/>
          </a:xfrm>
          <a:custGeom>
            <a:avLst/>
            <a:gdLst/>
            <a:ahLst/>
            <a:cxnLst/>
            <a:rect l="l" t="t" r="r" b="b"/>
            <a:pathLst>
              <a:path w="1153" h="1150" extrusionOk="0">
                <a:moveTo>
                  <a:pt x="577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6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961177" y="4720064"/>
            <a:ext cx="125105" cy="113868"/>
          </a:xfrm>
          <a:custGeom>
            <a:avLst/>
            <a:gdLst/>
            <a:ahLst/>
            <a:cxnLst/>
            <a:rect l="l" t="t" r="r" b="b"/>
            <a:pathLst>
              <a:path w="2105" h="1916" extrusionOk="0">
                <a:moveTo>
                  <a:pt x="1054" y="0"/>
                </a:moveTo>
                <a:cubicBezTo>
                  <a:pt x="809" y="0"/>
                  <a:pt x="564" y="93"/>
                  <a:pt x="376" y="280"/>
                </a:cubicBezTo>
                <a:cubicBezTo>
                  <a:pt x="0" y="655"/>
                  <a:pt x="0" y="1260"/>
                  <a:pt x="376" y="1636"/>
                </a:cubicBezTo>
                <a:cubicBezTo>
                  <a:pt x="564" y="1822"/>
                  <a:pt x="809" y="1915"/>
                  <a:pt x="1054" y="1915"/>
                </a:cubicBezTo>
                <a:cubicBezTo>
                  <a:pt x="1299" y="1915"/>
                  <a:pt x="1543" y="1822"/>
                  <a:pt x="1729" y="1636"/>
                </a:cubicBezTo>
                <a:cubicBezTo>
                  <a:pt x="2105" y="1260"/>
                  <a:pt x="2105" y="655"/>
                  <a:pt x="1729" y="280"/>
                </a:cubicBezTo>
                <a:cubicBezTo>
                  <a:pt x="1543" y="93"/>
                  <a:pt x="1299" y="0"/>
                  <a:pt x="105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9AD4C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&amp; 3 columns slide">
  <p:cSld name="TITLE_AND_TWO_COLUMNS_1_2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0"/>
          <p:cNvSpPr/>
          <p:nvPr/>
        </p:nvSpPr>
        <p:spPr>
          <a:xfrm>
            <a:off x="8157030" y="4494428"/>
            <a:ext cx="986971" cy="649065"/>
          </a:xfrm>
          <a:custGeom>
            <a:avLst/>
            <a:gdLst/>
            <a:ahLst/>
            <a:cxnLst/>
            <a:rect l="l" t="t" r="r" b="b"/>
            <a:pathLst>
              <a:path w="8611" h="5663" extrusionOk="0">
                <a:moveTo>
                  <a:pt x="8611" y="1"/>
                </a:moveTo>
                <a:cubicBezTo>
                  <a:pt x="5830" y="541"/>
                  <a:pt x="3171" y="1883"/>
                  <a:pt x="1292" y="3995"/>
                </a:cubicBezTo>
                <a:cubicBezTo>
                  <a:pt x="823" y="4521"/>
                  <a:pt x="408" y="5086"/>
                  <a:pt x="0" y="5663"/>
                </a:cubicBezTo>
                <a:lnTo>
                  <a:pt x="8611" y="5663"/>
                </a:lnTo>
                <a:lnTo>
                  <a:pt x="861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0"/>
          <p:cNvSpPr txBox="1">
            <a:spLocks noGrp="1"/>
          </p:cNvSpPr>
          <p:nvPr>
            <p:ph type="subTitle" idx="1"/>
          </p:nvPr>
        </p:nvSpPr>
        <p:spPr>
          <a:xfrm>
            <a:off x="872604" y="2925575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89" name="Google Shape;389;p20"/>
          <p:cNvSpPr txBox="1">
            <a:spLocks noGrp="1"/>
          </p:cNvSpPr>
          <p:nvPr>
            <p:ph type="subTitle" idx="2"/>
          </p:nvPr>
        </p:nvSpPr>
        <p:spPr>
          <a:xfrm>
            <a:off x="872604" y="33124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20"/>
          <p:cNvSpPr txBox="1">
            <a:spLocks noGrp="1"/>
          </p:cNvSpPr>
          <p:nvPr>
            <p:ph type="subTitle" idx="3"/>
          </p:nvPr>
        </p:nvSpPr>
        <p:spPr>
          <a:xfrm>
            <a:off x="3605700" y="2925575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1" name="Google Shape;391;p20"/>
          <p:cNvSpPr txBox="1">
            <a:spLocks noGrp="1"/>
          </p:cNvSpPr>
          <p:nvPr>
            <p:ph type="subTitle" idx="4"/>
          </p:nvPr>
        </p:nvSpPr>
        <p:spPr>
          <a:xfrm>
            <a:off x="3605700" y="33124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20"/>
          <p:cNvSpPr txBox="1">
            <a:spLocks noGrp="1"/>
          </p:cNvSpPr>
          <p:nvPr>
            <p:ph type="subTitle" idx="5"/>
          </p:nvPr>
        </p:nvSpPr>
        <p:spPr>
          <a:xfrm>
            <a:off x="6338800" y="2925575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3" name="Google Shape;393;p20"/>
          <p:cNvSpPr txBox="1">
            <a:spLocks noGrp="1"/>
          </p:cNvSpPr>
          <p:nvPr>
            <p:ph type="subTitle" idx="6"/>
          </p:nvPr>
        </p:nvSpPr>
        <p:spPr>
          <a:xfrm>
            <a:off x="6338800" y="33124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394" name="Google Shape;394;p20"/>
          <p:cNvCxnSpPr/>
          <p:nvPr/>
        </p:nvCxnSpPr>
        <p:spPr>
          <a:xfrm>
            <a:off x="3214100" y="2581275"/>
            <a:ext cx="0" cy="1961100"/>
          </a:xfrm>
          <a:prstGeom prst="straightConnector1">
            <a:avLst/>
          </a:prstGeom>
          <a:noFill/>
          <a:ln w="19050" cap="rnd" cmpd="sng">
            <a:solidFill>
              <a:schemeClr val="accent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95" name="Google Shape;395;p20"/>
          <p:cNvCxnSpPr/>
          <p:nvPr/>
        </p:nvCxnSpPr>
        <p:spPr>
          <a:xfrm>
            <a:off x="5912025" y="2586525"/>
            <a:ext cx="0" cy="1950600"/>
          </a:xfrm>
          <a:prstGeom prst="straightConnector1">
            <a:avLst/>
          </a:prstGeom>
          <a:noFill/>
          <a:ln w="19050" cap="rnd" cmpd="sng">
            <a:solidFill>
              <a:schemeClr val="accent2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&amp; presentation photo">
  <p:cSld name="TITLE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/>
          <p:nvPr/>
        </p:nvSpPr>
        <p:spPr>
          <a:xfrm>
            <a:off x="4183043" y="0"/>
            <a:ext cx="4960991" cy="4745296"/>
          </a:xfrm>
          <a:custGeom>
            <a:avLst/>
            <a:gdLst/>
            <a:ahLst/>
            <a:cxnLst/>
            <a:rect l="l" t="t" r="r" b="b"/>
            <a:pathLst>
              <a:path w="31119" h="29766" extrusionOk="0">
                <a:moveTo>
                  <a:pt x="298" y="0"/>
                </a:moveTo>
                <a:cubicBezTo>
                  <a:pt x="1" y="1951"/>
                  <a:pt x="534" y="4034"/>
                  <a:pt x="1794" y="5558"/>
                </a:cubicBezTo>
                <a:cubicBezTo>
                  <a:pt x="3204" y="7262"/>
                  <a:pt x="5569" y="8665"/>
                  <a:pt x="5394" y="10869"/>
                </a:cubicBezTo>
                <a:cubicBezTo>
                  <a:pt x="5344" y="11510"/>
                  <a:pt x="5061" y="12129"/>
                  <a:pt x="5101" y="12773"/>
                </a:cubicBezTo>
                <a:cubicBezTo>
                  <a:pt x="5176" y="13969"/>
                  <a:pt x="6296" y="14806"/>
                  <a:pt x="7373" y="15328"/>
                </a:cubicBezTo>
                <a:cubicBezTo>
                  <a:pt x="8447" y="15855"/>
                  <a:pt x="9664" y="16302"/>
                  <a:pt x="10297" y="17315"/>
                </a:cubicBezTo>
                <a:cubicBezTo>
                  <a:pt x="11185" y="18728"/>
                  <a:pt x="10569" y="20546"/>
                  <a:pt x="10354" y="22200"/>
                </a:cubicBezTo>
                <a:cubicBezTo>
                  <a:pt x="10000" y="24920"/>
                  <a:pt x="10995" y="27711"/>
                  <a:pt x="12802" y="29766"/>
                </a:cubicBezTo>
                <a:lnTo>
                  <a:pt x="31119" y="29766"/>
                </a:lnTo>
                <a:lnTo>
                  <a:pt x="31119" y="10511"/>
                </a:lnTo>
                <a:cubicBezTo>
                  <a:pt x="31112" y="10511"/>
                  <a:pt x="31105" y="10508"/>
                  <a:pt x="31101" y="10504"/>
                </a:cubicBezTo>
                <a:cubicBezTo>
                  <a:pt x="29412" y="9731"/>
                  <a:pt x="28188" y="8192"/>
                  <a:pt x="27279" y="6571"/>
                </a:cubicBezTo>
                <a:cubicBezTo>
                  <a:pt x="27010" y="6099"/>
                  <a:pt x="26760" y="5605"/>
                  <a:pt x="26384" y="5215"/>
                </a:cubicBezTo>
                <a:cubicBezTo>
                  <a:pt x="25668" y="4470"/>
                  <a:pt x="24588" y="4180"/>
                  <a:pt x="23811" y="3497"/>
                </a:cubicBezTo>
                <a:cubicBezTo>
                  <a:pt x="23131" y="2896"/>
                  <a:pt x="22734" y="2015"/>
                  <a:pt x="22598" y="1117"/>
                </a:cubicBezTo>
                <a:cubicBezTo>
                  <a:pt x="22540" y="741"/>
                  <a:pt x="22548" y="369"/>
                  <a:pt x="2256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2504435" y="705489"/>
            <a:ext cx="28708" cy="48590"/>
          </a:xfrm>
          <a:custGeom>
            <a:avLst/>
            <a:gdLst/>
            <a:ahLst/>
            <a:cxnLst/>
            <a:rect l="l" t="t" r="r" b="b"/>
            <a:pathLst>
              <a:path w="348" h="589" extrusionOk="0">
                <a:moveTo>
                  <a:pt x="348" y="588"/>
                </a:moveTo>
                <a:lnTo>
                  <a:pt x="1" y="0"/>
                </a:lnTo>
                <a:close/>
              </a:path>
            </a:pathLst>
          </a:custGeom>
          <a:solidFill>
            <a:srgbClr val="E9A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2860290" y="0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17454"/>
                </a:lnTo>
                <a:cubicBezTo>
                  <a:pt x="35095" y="17103"/>
                  <a:pt x="33416" y="16402"/>
                  <a:pt x="32210" y="15013"/>
                </a:cubicBezTo>
                <a:cubicBezTo>
                  <a:pt x="31591" y="14301"/>
                  <a:pt x="31147" y="13449"/>
                  <a:pt x="30507" y="12759"/>
                </a:cubicBezTo>
                <a:cubicBezTo>
                  <a:pt x="28906" y="11036"/>
                  <a:pt x="26448" y="10627"/>
                  <a:pt x="24031" y="10627"/>
                </a:cubicBezTo>
                <a:cubicBezTo>
                  <a:pt x="23465" y="10627"/>
                  <a:pt x="22901" y="10650"/>
                  <a:pt x="22351" y="10683"/>
                </a:cubicBezTo>
                <a:cubicBezTo>
                  <a:pt x="21735" y="10719"/>
                  <a:pt x="21114" y="10762"/>
                  <a:pt x="20497" y="10762"/>
                </a:cubicBezTo>
                <a:cubicBezTo>
                  <a:pt x="19837" y="10762"/>
                  <a:pt x="19182" y="10713"/>
                  <a:pt x="18543" y="10554"/>
                </a:cubicBezTo>
                <a:cubicBezTo>
                  <a:pt x="17308" y="10246"/>
                  <a:pt x="16116" y="9437"/>
                  <a:pt x="15715" y="8228"/>
                </a:cubicBezTo>
                <a:cubicBezTo>
                  <a:pt x="15332" y="7075"/>
                  <a:pt x="15690" y="5694"/>
                  <a:pt x="15010" y="4688"/>
                </a:cubicBezTo>
                <a:cubicBezTo>
                  <a:pt x="14198" y="3486"/>
                  <a:pt x="12455" y="3532"/>
                  <a:pt x="11084" y="3064"/>
                </a:cubicBezTo>
                <a:cubicBezTo>
                  <a:pt x="9699" y="2588"/>
                  <a:pt x="8554" y="1450"/>
                  <a:pt x="8082" y="65"/>
                </a:cubicBezTo>
                <a:cubicBezTo>
                  <a:pt x="8074" y="43"/>
                  <a:pt x="8067" y="22"/>
                  <a:pt x="8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2860290" y="0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23438"/>
                </a:lnTo>
                <a:cubicBezTo>
                  <a:pt x="36344" y="23574"/>
                  <a:pt x="35771" y="23717"/>
                  <a:pt x="35202" y="23839"/>
                </a:cubicBezTo>
                <a:cubicBezTo>
                  <a:pt x="33821" y="24143"/>
                  <a:pt x="32399" y="24335"/>
                  <a:pt x="30985" y="24335"/>
                </a:cubicBezTo>
                <a:cubicBezTo>
                  <a:pt x="29869" y="24335"/>
                  <a:pt x="28758" y="24215"/>
                  <a:pt x="27676" y="23935"/>
                </a:cubicBezTo>
                <a:cubicBezTo>
                  <a:pt x="25224" y="23295"/>
                  <a:pt x="22934" y="21756"/>
                  <a:pt x="21789" y="19498"/>
                </a:cubicBezTo>
                <a:cubicBezTo>
                  <a:pt x="21173" y="18284"/>
                  <a:pt x="20880" y="16881"/>
                  <a:pt x="19971" y="15872"/>
                </a:cubicBezTo>
                <a:cubicBezTo>
                  <a:pt x="17881" y="13557"/>
                  <a:pt x="13504" y="14290"/>
                  <a:pt x="11836" y="11653"/>
                </a:cubicBezTo>
                <a:cubicBezTo>
                  <a:pt x="10802" y="10021"/>
                  <a:pt x="11328" y="7759"/>
                  <a:pt x="10336" y="6102"/>
                </a:cubicBezTo>
                <a:cubicBezTo>
                  <a:pt x="9191" y="4180"/>
                  <a:pt x="6625" y="3722"/>
                  <a:pt x="5004" y="2319"/>
                </a:cubicBezTo>
                <a:cubicBezTo>
                  <a:pt x="4177" y="1607"/>
                  <a:pt x="3658" y="834"/>
                  <a:pt x="325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5947527" y="4628749"/>
            <a:ext cx="276713" cy="277223"/>
          </a:xfrm>
          <a:custGeom>
            <a:avLst/>
            <a:gdLst/>
            <a:ahLst/>
            <a:cxnLst/>
            <a:rect l="l" t="t" r="r" b="b"/>
            <a:pathLst>
              <a:path w="1626" h="1629" extrusionOk="0">
                <a:moveTo>
                  <a:pt x="813" y="0"/>
                </a:moveTo>
                <a:cubicBezTo>
                  <a:pt x="362" y="0"/>
                  <a:pt x="1" y="365"/>
                  <a:pt x="1" y="816"/>
                </a:cubicBezTo>
                <a:cubicBezTo>
                  <a:pt x="1" y="1264"/>
                  <a:pt x="362" y="1629"/>
                  <a:pt x="813" y="1629"/>
                </a:cubicBezTo>
                <a:cubicBezTo>
                  <a:pt x="1261" y="1629"/>
                  <a:pt x="1626" y="1264"/>
                  <a:pt x="1626" y="816"/>
                </a:cubicBezTo>
                <a:cubicBezTo>
                  <a:pt x="1626" y="365"/>
                  <a:pt x="1261" y="0"/>
                  <a:pt x="813" y="0"/>
                </a:cubicBezTo>
                <a:close/>
              </a:path>
            </a:pathLst>
          </a:custGeom>
          <a:solidFill>
            <a:srgbClr val="4D4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8778473" y="3459266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1" y="1"/>
                  <a:pt x="0" y="205"/>
                  <a:pt x="0" y="455"/>
                </a:cubicBezTo>
                <a:cubicBezTo>
                  <a:pt x="0" y="710"/>
                  <a:pt x="201" y="914"/>
                  <a:pt x="455" y="914"/>
                </a:cubicBezTo>
                <a:cubicBezTo>
                  <a:pt x="705" y="914"/>
                  <a:pt x="909" y="710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5722889" y="937186"/>
            <a:ext cx="155374" cy="154864"/>
          </a:xfrm>
          <a:custGeom>
            <a:avLst/>
            <a:gdLst/>
            <a:ahLst/>
            <a:cxnLst/>
            <a:rect l="l" t="t" r="r" b="b"/>
            <a:pathLst>
              <a:path w="913" h="910" extrusionOk="0">
                <a:moveTo>
                  <a:pt x="458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6"/>
                  <a:pt x="204" y="910"/>
                  <a:pt x="458" y="910"/>
                </a:cubicBezTo>
                <a:cubicBezTo>
                  <a:pt x="709" y="910"/>
                  <a:pt x="913" y="706"/>
                  <a:pt x="913" y="455"/>
                </a:cubicBezTo>
                <a:cubicBezTo>
                  <a:pt x="913" y="205"/>
                  <a:pt x="709" y="1"/>
                  <a:pt x="458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3331178" y="1020064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9"/>
                  <a:pt x="204" y="913"/>
                  <a:pt x="455" y="913"/>
                </a:cubicBezTo>
                <a:cubicBezTo>
                  <a:pt x="705" y="913"/>
                  <a:pt x="909" y="709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8635352" y="3171830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23" y="1"/>
                </a:moveTo>
                <a:cubicBezTo>
                  <a:pt x="279" y="1"/>
                  <a:pt x="0" y="280"/>
                  <a:pt x="0" y="620"/>
                </a:cubicBezTo>
                <a:cubicBezTo>
                  <a:pt x="0" y="963"/>
                  <a:pt x="279" y="1243"/>
                  <a:pt x="623" y="1243"/>
                </a:cubicBezTo>
                <a:cubicBezTo>
                  <a:pt x="963" y="1243"/>
                  <a:pt x="1242" y="963"/>
                  <a:pt x="1242" y="620"/>
                </a:cubicBezTo>
                <a:cubicBezTo>
                  <a:pt x="1242" y="280"/>
                  <a:pt x="963" y="1"/>
                  <a:pt x="623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8663261" y="2443456"/>
            <a:ext cx="211023" cy="211534"/>
          </a:xfrm>
          <a:custGeom>
            <a:avLst/>
            <a:gdLst/>
            <a:ahLst/>
            <a:cxnLst/>
            <a:rect l="l" t="t" r="r" b="b"/>
            <a:pathLst>
              <a:path w="1240" h="1243" extrusionOk="0">
                <a:moveTo>
                  <a:pt x="620" y="0"/>
                </a:moveTo>
                <a:cubicBezTo>
                  <a:pt x="276" y="0"/>
                  <a:pt x="1" y="280"/>
                  <a:pt x="1" y="623"/>
                </a:cubicBezTo>
                <a:cubicBezTo>
                  <a:pt x="1" y="967"/>
                  <a:pt x="276" y="1242"/>
                  <a:pt x="620" y="1242"/>
                </a:cubicBezTo>
                <a:cubicBezTo>
                  <a:pt x="964" y="1242"/>
                  <a:pt x="1239" y="967"/>
                  <a:pt x="1239" y="623"/>
                </a:cubicBezTo>
                <a:cubicBezTo>
                  <a:pt x="1239" y="280"/>
                  <a:pt x="964" y="0"/>
                  <a:pt x="620" y="0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3120328" y="771179"/>
            <a:ext cx="210853" cy="211534"/>
          </a:xfrm>
          <a:custGeom>
            <a:avLst/>
            <a:gdLst/>
            <a:ahLst/>
            <a:cxnLst/>
            <a:rect l="l" t="t" r="r" b="b"/>
            <a:pathLst>
              <a:path w="1239" h="1243" extrusionOk="0">
                <a:moveTo>
                  <a:pt x="620" y="0"/>
                </a:moveTo>
                <a:cubicBezTo>
                  <a:pt x="276" y="0"/>
                  <a:pt x="1" y="276"/>
                  <a:pt x="1" y="620"/>
                </a:cubicBezTo>
                <a:cubicBezTo>
                  <a:pt x="1" y="963"/>
                  <a:pt x="276" y="1242"/>
                  <a:pt x="620" y="1242"/>
                </a:cubicBezTo>
                <a:cubicBezTo>
                  <a:pt x="963" y="1242"/>
                  <a:pt x="1239" y="963"/>
                  <a:pt x="1239" y="620"/>
                </a:cubicBezTo>
                <a:cubicBezTo>
                  <a:pt x="1239" y="276"/>
                  <a:pt x="963" y="0"/>
                  <a:pt x="620" y="0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4742311" y="3258282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19" y="1"/>
                </a:moveTo>
                <a:cubicBezTo>
                  <a:pt x="276" y="1"/>
                  <a:pt x="0" y="276"/>
                  <a:pt x="0" y="620"/>
                </a:cubicBezTo>
                <a:cubicBezTo>
                  <a:pt x="0" y="964"/>
                  <a:pt x="276" y="1243"/>
                  <a:pt x="619" y="1243"/>
                </a:cubicBezTo>
                <a:cubicBezTo>
                  <a:pt x="963" y="1243"/>
                  <a:pt x="1242" y="964"/>
                  <a:pt x="1242" y="620"/>
                </a:cubicBezTo>
                <a:cubicBezTo>
                  <a:pt x="1242" y="276"/>
                  <a:pt x="963" y="1"/>
                  <a:pt x="619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4793365" y="2969656"/>
            <a:ext cx="150099" cy="149418"/>
          </a:xfrm>
          <a:custGeom>
            <a:avLst/>
            <a:gdLst/>
            <a:ahLst/>
            <a:cxnLst/>
            <a:rect l="l" t="t" r="r" b="b"/>
            <a:pathLst>
              <a:path w="882" h="878" extrusionOk="0">
                <a:moveTo>
                  <a:pt x="441" y="1"/>
                </a:moveTo>
                <a:cubicBezTo>
                  <a:pt x="198" y="1"/>
                  <a:pt x="1" y="197"/>
                  <a:pt x="1" y="437"/>
                </a:cubicBezTo>
                <a:cubicBezTo>
                  <a:pt x="1" y="681"/>
                  <a:pt x="198" y="877"/>
                  <a:pt x="441" y="877"/>
                </a:cubicBezTo>
                <a:cubicBezTo>
                  <a:pt x="684" y="877"/>
                  <a:pt x="881" y="681"/>
                  <a:pt x="881" y="437"/>
                </a:cubicBezTo>
                <a:cubicBezTo>
                  <a:pt x="881" y="197"/>
                  <a:pt x="684" y="1"/>
                  <a:pt x="441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>
            <a:off x="6066313" y="3816305"/>
            <a:ext cx="198090" cy="197409"/>
          </a:xfrm>
          <a:custGeom>
            <a:avLst/>
            <a:gdLst/>
            <a:ahLst/>
            <a:cxnLst/>
            <a:rect l="l" t="t" r="r" b="b"/>
            <a:pathLst>
              <a:path w="1164" h="1160" extrusionOk="0">
                <a:moveTo>
                  <a:pt x="584" y="0"/>
                </a:moveTo>
                <a:cubicBezTo>
                  <a:pt x="262" y="0"/>
                  <a:pt x="1" y="258"/>
                  <a:pt x="1" y="580"/>
                </a:cubicBezTo>
                <a:cubicBezTo>
                  <a:pt x="1" y="902"/>
                  <a:pt x="262" y="1160"/>
                  <a:pt x="584" y="1160"/>
                </a:cubicBezTo>
                <a:cubicBezTo>
                  <a:pt x="906" y="1160"/>
                  <a:pt x="1164" y="902"/>
                  <a:pt x="1164" y="580"/>
                </a:cubicBezTo>
                <a:cubicBezTo>
                  <a:pt x="1164" y="258"/>
                  <a:pt x="906" y="0"/>
                  <a:pt x="584" y="0"/>
                </a:cubicBezTo>
                <a:close/>
              </a:path>
            </a:pathLst>
          </a:custGeom>
          <a:solidFill>
            <a:srgbClr val="4D4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7506717" y="2578070"/>
            <a:ext cx="198090" cy="198090"/>
          </a:xfrm>
          <a:custGeom>
            <a:avLst/>
            <a:gdLst/>
            <a:ahLst/>
            <a:cxnLst/>
            <a:rect l="l" t="t" r="r" b="b"/>
            <a:pathLst>
              <a:path w="1164" h="1164" extrusionOk="0">
                <a:moveTo>
                  <a:pt x="580" y="0"/>
                </a:moveTo>
                <a:cubicBezTo>
                  <a:pt x="258" y="0"/>
                  <a:pt x="1" y="262"/>
                  <a:pt x="1" y="580"/>
                </a:cubicBezTo>
                <a:cubicBezTo>
                  <a:pt x="1" y="902"/>
                  <a:pt x="258" y="1163"/>
                  <a:pt x="580" y="1163"/>
                </a:cubicBezTo>
                <a:cubicBezTo>
                  <a:pt x="903" y="1163"/>
                  <a:pt x="1164" y="902"/>
                  <a:pt x="1164" y="580"/>
                </a:cubicBezTo>
                <a:cubicBezTo>
                  <a:pt x="1164" y="262"/>
                  <a:pt x="903" y="0"/>
                  <a:pt x="580" y="0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" name="Google Shape;45;p3"/>
          <p:cNvGrpSpPr/>
          <p:nvPr/>
        </p:nvGrpSpPr>
        <p:grpSpPr>
          <a:xfrm rot="10800000" flipH="1">
            <a:off x="6630406" y="4"/>
            <a:ext cx="2513867" cy="1753885"/>
            <a:chOff x="5527403" y="4013725"/>
            <a:chExt cx="971580" cy="677856"/>
          </a:xfrm>
        </p:grpSpPr>
        <p:sp>
          <p:nvSpPr>
            <p:cNvPr id="46" name="Google Shape;46;p3"/>
            <p:cNvSpPr/>
            <p:nvPr/>
          </p:nvSpPr>
          <p:spPr>
            <a:xfrm>
              <a:off x="5527403" y="4013725"/>
              <a:ext cx="971580" cy="677856"/>
            </a:xfrm>
            <a:custGeom>
              <a:avLst/>
              <a:gdLst/>
              <a:ahLst/>
              <a:cxnLst/>
              <a:rect l="l" t="t" r="r" b="b"/>
              <a:pathLst>
                <a:path w="12133" h="8465" extrusionOk="0">
                  <a:moveTo>
                    <a:pt x="12133" y="1"/>
                  </a:moveTo>
                  <a:cubicBezTo>
                    <a:pt x="11686" y="44"/>
                    <a:pt x="11242" y="105"/>
                    <a:pt x="10798" y="183"/>
                  </a:cubicBezTo>
                  <a:cubicBezTo>
                    <a:pt x="7949" y="699"/>
                    <a:pt x="5211" y="2051"/>
                    <a:pt x="3286" y="4213"/>
                  </a:cubicBezTo>
                  <a:cubicBezTo>
                    <a:pt x="2144" y="5494"/>
                    <a:pt x="1310" y="7026"/>
                    <a:pt x="162" y="8293"/>
                  </a:cubicBezTo>
                  <a:cubicBezTo>
                    <a:pt x="108" y="8350"/>
                    <a:pt x="54" y="8407"/>
                    <a:pt x="1" y="8465"/>
                  </a:cubicBezTo>
                  <a:lnTo>
                    <a:pt x="12133" y="8465"/>
                  </a:lnTo>
                  <a:lnTo>
                    <a:pt x="121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5809434" y="4238100"/>
              <a:ext cx="689547" cy="453479"/>
            </a:xfrm>
            <a:custGeom>
              <a:avLst/>
              <a:gdLst/>
              <a:ahLst/>
              <a:cxnLst/>
              <a:rect l="l" t="t" r="r" b="b"/>
              <a:pathLst>
                <a:path w="8611" h="5663" extrusionOk="0">
                  <a:moveTo>
                    <a:pt x="8611" y="1"/>
                  </a:moveTo>
                  <a:cubicBezTo>
                    <a:pt x="5830" y="541"/>
                    <a:pt x="3171" y="1883"/>
                    <a:pt x="1292" y="3995"/>
                  </a:cubicBezTo>
                  <a:cubicBezTo>
                    <a:pt x="823" y="4521"/>
                    <a:pt x="408" y="5086"/>
                    <a:pt x="0" y="5663"/>
                  </a:cubicBezTo>
                  <a:lnTo>
                    <a:pt x="8611" y="5663"/>
                  </a:lnTo>
                  <a:lnTo>
                    <a:pt x="8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3"/>
          <p:cNvSpPr txBox="1">
            <a:spLocks noGrp="1"/>
          </p:cNvSpPr>
          <p:nvPr>
            <p:ph type="subTitle" idx="1"/>
          </p:nvPr>
        </p:nvSpPr>
        <p:spPr>
          <a:xfrm>
            <a:off x="6079359" y="2537025"/>
            <a:ext cx="13320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2"/>
          </p:nvPr>
        </p:nvSpPr>
        <p:spPr>
          <a:xfrm>
            <a:off x="6079349" y="2983125"/>
            <a:ext cx="2179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9AD4C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 1">
  <p:cSld name="BIG_NUMBER_1">
    <p:bg>
      <p:bgPr>
        <a:solidFill>
          <a:schemeClr val="accent5"/>
        </a:soli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"/>
          <p:cNvSpPr/>
          <p:nvPr/>
        </p:nvSpPr>
        <p:spPr>
          <a:xfrm>
            <a:off x="-18757" y="-21387"/>
            <a:ext cx="4954976" cy="5186266"/>
          </a:xfrm>
          <a:custGeom>
            <a:avLst/>
            <a:gdLst/>
            <a:ahLst/>
            <a:cxnLst/>
            <a:rect l="l" t="t" r="r" b="b"/>
            <a:pathLst>
              <a:path w="29007" h="30361" extrusionOk="0">
                <a:moveTo>
                  <a:pt x="0" y="1"/>
                </a:moveTo>
                <a:lnTo>
                  <a:pt x="0" y="30360"/>
                </a:lnTo>
                <a:lnTo>
                  <a:pt x="15547" y="30360"/>
                </a:lnTo>
                <a:cubicBezTo>
                  <a:pt x="15471" y="30274"/>
                  <a:pt x="15393" y="30192"/>
                  <a:pt x="15318" y="30106"/>
                </a:cubicBezTo>
                <a:cubicBezTo>
                  <a:pt x="13861" y="28420"/>
                  <a:pt x="13081" y="26234"/>
                  <a:pt x="12769" y="24029"/>
                </a:cubicBezTo>
                <a:cubicBezTo>
                  <a:pt x="12365" y="21159"/>
                  <a:pt x="12744" y="18110"/>
                  <a:pt x="14230" y="15619"/>
                </a:cubicBezTo>
                <a:cubicBezTo>
                  <a:pt x="15897" y="12827"/>
                  <a:pt x="18746" y="10995"/>
                  <a:pt x="21448" y="9184"/>
                </a:cubicBezTo>
                <a:cubicBezTo>
                  <a:pt x="24154" y="7377"/>
                  <a:pt x="26924" y="5355"/>
                  <a:pt x="28273" y="2399"/>
                </a:cubicBezTo>
                <a:cubicBezTo>
                  <a:pt x="28624" y="1629"/>
                  <a:pt x="28864" y="824"/>
                  <a:pt x="2900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1"/>
          <p:cNvSpPr/>
          <p:nvPr/>
        </p:nvSpPr>
        <p:spPr>
          <a:xfrm>
            <a:off x="-18757" y="-21387"/>
            <a:ext cx="2617304" cy="1219826"/>
          </a:xfrm>
          <a:custGeom>
            <a:avLst/>
            <a:gdLst/>
            <a:ahLst/>
            <a:cxnLst/>
            <a:rect l="l" t="t" r="r" b="b"/>
            <a:pathLst>
              <a:path w="15322" h="7141" extrusionOk="0">
                <a:moveTo>
                  <a:pt x="0" y="1"/>
                </a:moveTo>
                <a:lnTo>
                  <a:pt x="0" y="7141"/>
                </a:lnTo>
                <a:cubicBezTo>
                  <a:pt x="143" y="7141"/>
                  <a:pt x="290" y="7137"/>
                  <a:pt x="433" y="7133"/>
                </a:cubicBezTo>
                <a:cubicBezTo>
                  <a:pt x="3686" y="7076"/>
                  <a:pt x="6997" y="6579"/>
                  <a:pt x="9903" y="5111"/>
                </a:cubicBezTo>
                <a:cubicBezTo>
                  <a:pt x="12150" y="3977"/>
                  <a:pt x="14140" y="2202"/>
                  <a:pt x="153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21"/>
          <p:cNvSpPr/>
          <p:nvPr/>
        </p:nvSpPr>
        <p:spPr>
          <a:xfrm>
            <a:off x="270956" y="3629060"/>
            <a:ext cx="1183099" cy="1183099"/>
          </a:xfrm>
          <a:custGeom>
            <a:avLst/>
            <a:gdLst/>
            <a:ahLst/>
            <a:cxnLst/>
            <a:rect l="l" t="t" r="r" b="b"/>
            <a:pathLst>
              <a:path w="6926" h="6926" extrusionOk="0">
                <a:moveTo>
                  <a:pt x="3461" y="0"/>
                </a:moveTo>
                <a:cubicBezTo>
                  <a:pt x="1550" y="0"/>
                  <a:pt x="0" y="1550"/>
                  <a:pt x="0" y="3461"/>
                </a:cubicBezTo>
                <a:cubicBezTo>
                  <a:pt x="0" y="5375"/>
                  <a:pt x="1550" y="6925"/>
                  <a:pt x="3461" y="6925"/>
                </a:cubicBezTo>
                <a:cubicBezTo>
                  <a:pt x="5372" y="6925"/>
                  <a:pt x="6926" y="5375"/>
                  <a:pt x="6926" y="3461"/>
                </a:cubicBezTo>
                <a:cubicBezTo>
                  <a:pt x="6926" y="1550"/>
                  <a:pt x="5372" y="0"/>
                  <a:pt x="346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1"/>
          <p:cNvSpPr/>
          <p:nvPr/>
        </p:nvSpPr>
        <p:spPr>
          <a:xfrm>
            <a:off x="7570798" y="3792741"/>
            <a:ext cx="851196" cy="851196"/>
          </a:xfrm>
          <a:custGeom>
            <a:avLst/>
            <a:gdLst/>
            <a:ahLst/>
            <a:cxnLst/>
            <a:rect l="l" t="t" r="r" b="b"/>
            <a:pathLst>
              <a:path w="4983" h="4983" extrusionOk="0">
                <a:moveTo>
                  <a:pt x="2491" y="1"/>
                </a:moveTo>
                <a:cubicBezTo>
                  <a:pt x="1114" y="1"/>
                  <a:pt x="1" y="1114"/>
                  <a:pt x="1" y="2492"/>
                </a:cubicBezTo>
                <a:cubicBezTo>
                  <a:pt x="1" y="3866"/>
                  <a:pt x="1114" y="4983"/>
                  <a:pt x="2491" y="4983"/>
                </a:cubicBezTo>
                <a:cubicBezTo>
                  <a:pt x="3866" y="4983"/>
                  <a:pt x="4982" y="3866"/>
                  <a:pt x="4982" y="2492"/>
                </a:cubicBezTo>
                <a:cubicBezTo>
                  <a:pt x="4982" y="1114"/>
                  <a:pt x="3866" y="1"/>
                  <a:pt x="249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1"/>
          <p:cNvSpPr txBox="1">
            <a:spLocks noGrp="1"/>
          </p:cNvSpPr>
          <p:nvPr>
            <p:ph type="subTitle" idx="1"/>
          </p:nvPr>
        </p:nvSpPr>
        <p:spPr>
          <a:xfrm>
            <a:off x="424425" y="1198448"/>
            <a:ext cx="8295300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402" name="Google Shape;402;p21"/>
          <p:cNvSpPr txBox="1">
            <a:spLocks noGrp="1"/>
          </p:cNvSpPr>
          <p:nvPr>
            <p:ph type="subTitle" idx="2"/>
          </p:nvPr>
        </p:nvSpPr>
        <p:spPr>
          <a:xfrm>
            <a:off x="1952543" y="3267450"/>
            <a:ext cx="52389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403" name="Google Shape;403;p21"/>
          <p:cNvCxnSpPr/>
          <p:nvPr/>
        </p:nvCxnSpPr>
        <p:spPr>
          <a:xfrm>
            <a:off x="3814350" y="3163028"/>
            <a:ext cx="15153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and subtitle">
  <p:cSld name="BIG_NUMBER_1_1">
    <p:bg>
      <p:bgPr>
        <a:solidFill>
          <a:schemeClr val="accent5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2"/>
          <p:cNvSpPr/>
          <p:nvPr/>
        </p:nvSpPr>
        <p:spPr>
          <a:xfrm>
            <a:off x="-18757" y="-21387"/>
            <a:ext cx="4954976" cy="5186266"/>
          </a:xfrm>
          <a:custGeom>
            <a:avLst/>
            <a:gdLst/>
            <a:ahLst/>
            <a:cxnLst/>
            <a:rect l="l" t="t" r="r" b="b"/>
            <a:pathLst>
              <a:path w="29007" h="30361" extrusionOk="0">
                <a:moveTo>
                  <a:pt x="0" y="1"/>
                </a:moveTo>
                <a:lnTo>
                  <a:pt x="0" y="30360"/>
                </a:lnTo>
                <a:lnTo>
                  <a:pt x="15547" y="30360"/>
                </a:lnTo>
                <a:cubicBezTo>
                  <a:pt x="15471" y="30274"/>
                  <a:pt x="15393" y="30192"/>
                  <a:pt x="15318" y="30106"/>
                </a:cubicBezTo>
                <a:cubicBezTo>
                  <a:pt x="13861" y="28420"/>
                  <a:pt x="13081" y="26234"/>
                  <a:pt x="12769" y="24029"/>
                </a:cubicBezTo>
                <a:cubicBezTo>
                  <a:pt x="12365" y="21159"/>
                  <a:pt x="12744" y="18110"/>
                  <a:pt x="14230" y="15619"/>
                </a:cubicBezTo>
                <a:cubicBezTo>
                  <a:pt x="15897" y="12827"/>
                  <a:pt x="18746" y="10995"/>
                  <a:pt x="21448" y="9184"/>
                </a:cubicBezTo>
                <a:cubicBezTo>
                  <a:pt x="24154" y="7377"/>
                  <a:pt x="26924" y="5355"/>
                  <a:pt x="28273" y="2399"/>
                </a:cubicBezTo>
                <a:cubicBezTo>
                  <a:pt x="28624" y="1629"/>
                  <a:pt x="28864" y="824"/>
                  <a:pt x="2900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22"/>
          <p:cNvSpPr/>
          <p:nvPr/>
        </p:nvSpPr>
        <p:spPr>
          <a:xfrm>
            <a:off x="-18757" y="-21387"/>
            <a:ext cx="2617304" cy="1219826"/>
          </a:xfrm>
          <a:custGeom>
            <a:avLst/>
            <a:gdLst/>
            <a:ahLst/>
            <a:cxnLst/>
            <a:rect l="l" t="t" r="r" b="b"/>
            <a:pathLst>
              <a:path w="15322" h="7141" extrusionOk="0">
                <a:moveTo>
                  <a:pt x="0" y="1"/>
                </a:moveTo>
                <a:lnTo>
                  <a:pt x="0" y="7141"/>
                </a:lnTo>
                <a:cubicBezTo>
                  <a:pt x="143" y="7141"/>
                  <a:pt x="290" y="7137"/>
                  <a:pt x="433" y="7133"/>
                </a:cubicBezTo>
                <a:cubicBezTo>
                  <a:pt x="3686" y="7076"/>
                  <a:pt x="6997" y="6579"/>
                  <a:pt x="9903" y="5111"/>
                </a:cubicBezTo>
                <a:cubicBezTo>
                  <a:pt x="12150" y="3977"/>
                  <a:pt x="14140" y="2202"/>
                  <a:pt x="153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2"/>
          <p:cNvSpPr/>
          <p:nvPr/>
        </p:nvSpPr>
        <p:spPr>
          <a:xfrm>
            <a:off x="270956" y="3629060"/>
            <a:ext cx="1183099" cy="1183099"/>
          </a:xfrm>
          <a:custGeom>
            <a:avLst/>
            <a:gdLst/>
            <a:ahLst/>
            <a:cxnLst/>
            <a:rect l="l" t="t" r="r" b="b"/>
            <a:pathLst>
              <a:path w="6926" h="6926" extrusionOk="0">
                <a:moveTo>
                  <a:pt x="3461" y="0"/>
                </a:moveTo>
                <a:cubicBezTo>
                  <a:pt x="1550" y="0"/>
                  <a:pt x="0" y="1550"/>
                  <a:pt x="0" y="3461"/>
                </a:cubicBezTo>
                <a:cubicBezTo>
                  <a:pt x="0" y="5375"/>
                  <a:pt x="1550" y="6925"/>
                  <a:pt x="3461" y="6925"/>
                </a:cubicBezTo>
                <a:cubicBezTo>
                  <a:pt x="5372" y="6925"/>
                  <a:pt x="6926" y="5375"/>
                  <a:pt x="6926" y="3461"/>
                </a:cubicBezTo>
                <a:cubicBezTo>
                  <a:pt x="6926" y="1550"/>
                  <a:pt x="5372" y="0"/>
                  <a:pt x="346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2"/>
          <p:cNvSpPr/>
          <p:nvPr/>
        </p:nvSpPr>
        <p:spPr>
          <a:xfrm>
            <a:off x="7570798" y="3792741"/>
            <a:ext cx="851196" cy="851196"/>
          </a:xfrm>
          <a:custGeom>
            <a:avLst/>
            <a:gdLst/>
            <a:ahLst/>
            <a:cxnLst/>
            <a:rect l="l" t="t" r="r" b="b"/>
            <a:pathLst>
              <a:path w="4983" h="4983" extrusionOk="0">
                <a:moveTo>
                  <a:pt x="2491" y="1"/>
                </a:moveTo>
                <a:cubicBezTo>
                  <a:pt x="1114" y="1"/>
                  <a:pt x="1" y="1114"/>
                  <a:pt x="1" y="2492"/>
                </a:cubicBezTo>
                <a:cubicBezTo>
                  <a:pt x="1" y="3866"/>
                  <a:pt x="1114" y="4983"/>
                  <a:pt x="2491" y="4983"/>
                </a:cubicBezTo>
                <a:cubicBezTo>
                  <a:pt x="3866" y="4983"/>
                  <a:pt x="4982" y="3866"/>
                  <a:pt x="4982" y="2492"/>
                </a:cubicBezTo>
                <a:cubicBezTo>
                  <a:pt x="4982" y="1114"/>
                  <a:pt x="3866" y="1"/>
                  <a:pt x="249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2"/>
          <p:cNvSpPr/>
          <p:nvPr/>
        </p:nvSpPr>
        <p:spPr>
          <a:xfrm>
            <a:off x="270956" y="3629060"/>
            <a:ext cx="1183099" cy="1183099"/>
          </a:xfrm>
          <a:custGeom>
            <a:avLst/>
            <a:gdLst/>
            <a:ahLst/>
            <a:cxnLst/>
            <a:rect l="l" t="t" r="r" b="b"/>
            <a:pathLst>
              <a:path w="6926" h="6926" extrusionOk="0">
                <a:moveTo>
                  <a:pt x="3461" y="0"/>
                </a:moveTo>
                <a:cubicBezTo>
                  <a:pt x="1550" y="0"/>
                  <a:pt x="0" y="1550"/>
                  <a:pt x="0" y="3461"/>
                </a:cubicBezTo>
                <a:cubicBezTo>
                  <a:pt x="0" y="5375"/>
                  <a:pt x="1550" y="6925"/>
                  <a:pt x="3461" y="6925"/>
                </a:cubicBezTo>
                <a:cubicBezTo>
                  <a:pt x="5372" y="6925"/>
                  <a:pt x="6926" y="5375"/>
                  <a:pt x="6926" y="3461"/>
                </a:cubicBezTo>
                <a:cubicBezTo>
                  <a:pt x="6926" y="1550"/>
                  <a:pt x="5372" y="0"/>
                  <a:pt x="3461" y="0"/>
                </a:cubicBezTo>
                <a:close/>
              </a:path>
            </a:pathLst>
          </a:custGeom>
          <a:solidFill>
            <a:srgbClr val="7D24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2"/>
          <p:cNvSpPr txBox="1">
            <a:spLocks noGrp="1"/>
          </p:cNvSpPr>
          <p:nvPr>
            <p:ph type="title" hasCustomPrompt="1"/>
          </p:nvPr>
        </p:nvSpPr>
        <p:spPr>
          <a:xfrm>
            <a:off x="177150" y="1338838"/>
            <a:ext cx="87897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1" name="Google Shape;411;p22"/>
          <p:cNvSpPr txBox="1">
            <a:spLocks noGrp="1"/>
          </p:cNvSpPr>
          <p:nvPr>
            <p:ph type="subTitle" idx="1"/>
          </p:nvPr>
        </p:nvSpPr>
        <p:spPr>
          <a:xfrm>
            <a:off x="1279000" y="3193763"/>
            <a:ext cx="66078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412" name="Google Shape;412;p22"/>
          <p:cNvCxnSpPr/>
          <p:nvPr/>
        </p:nvCxnSpPr>
        <p:spPr>
          <a:xfrm>
            <a:off x="3814350" y="3113875"/>
            <a:ext cx="15153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subtitles">
  <p:cSld name="BIG_NUMBER_1_1_1">
    <p:bg>
      <p:bgPr>
        <a:solidFill>
          <a:schemeClr val="accent4"/>
        </a:solid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3"/>
          <p:cNvSpPr/>
          <p:nvPr/>
        </p:nvSpPr>
        <p:spPr>
          <a:xfrm>
            <a:off x="-2" y="0"/>
            <a:ext cx="9144057" cy="5181678"/>
          </a:xfrm>
          <a:custGeom>
            <a:avLst/>
            <a:gdLst/>
            <a:ahLst/>
            <a:cxnLst/>
            <a:rect l="l" t="t" r="r" b="b"/>
            <a:pathLst>
              <a:path w="53336" h="30224" extrusionOk="0">
                <a:moveTo>
                  <a:pt x="0" y="0"/>
                </a:moveTo>
                <a:lnTo>
                  <a:pt x="0" y="30224"/>
                </a:lnTo>
                <a:lnTo>
                  <a:pt x="53336" y="30224"/>
                </a:lnTo>
                <a:lnTo>
                  <a:pt x="533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3"/>
          <p:cNvSpPr/>
          <p:nvPr/>
        </p:nvSpPr>
        <p:spPr>
          <a:xfrm>
            <a:off x="4193087" y="0"/>
            <a:ext cx="4950917" cy="5181678"/>
          </a:xfrm>
          <a:custGeom>
            <a:avLst/>
            <a:gdLst/>
            <a:ahLst/>
            <a:cxnLst/>
            <a:rect l="l" t="t" r="r" b="b"/>
            <a:pathLst>
              <a:path w="28878" h="30224" extrusionOk="0">
                <a:moveTo>
                  <a:pt x="13399" y="0"/>
                </a:moveTo>
                <a:cubicBezTo>
                  <a:pt x="13478" y="83"/>
                  <a:pt x="13553" y="169"/>
                  <a:pt x="13628" y="254"/>
                </a:cubicBezTo>
                <a:cubicBezTo>
                  <a:pt x="15078" y="1929"/>
                  <a:pt x="15854" y="4105"/>
                  <a:pt x="16166" y="6299"/>
                </a:cubicBezTo>
                <a:cubicBezTo>
                  <a:pt x="16570" y="9159"/>
                  <a:pt x="16194" y="12193"/>
                  <a:pt x="14713" y="14674"/>
                </a:cubicBezTo>
                <a:cubicBezTo>
                  <a:pt x="13056" y="17454"/>
                  <a:pt x="10218" y="19280"/>
                  <a:pt x="7526" y="21080"/>
                </a:cubicBezTo>
                <a:cubicBezTo>
                  <a:pt x="4835" y="22876"/>
                  <a:pt x="2076" y="24891"/>
                  <a:pt x="730" y="27837"/>
                </a:cubicBezTo>
                <a:cubicBezTo>
                  <a:pt x="383" y="28599"/>
                  <a:pt x="143" y="29401"/>
                  <a:pt x="0" y="30224"/>
                </a:cubicBezTo>
                <a:lnTo>
                  <a:pt x="28878" y="30224"/>
                </a:lnTo>
                <a:lnTo>
                  <a:pt x="28878" y="0"/>
                </a:lnTo>
                <a:close/>
              </a:path>
            </a:pathLst>
          </a:custGeom>
          <a:solidFill>
            <a:srgbClr val="362E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3"/>
          <p:cNvSpPr/>
          <p:nvPr/>
        </p:nvSpPr>
        <p:spPr>
          <a:xfrm>
            <a:off x="7673156" y="352140"/>
            <a:ext cx="1181925" cy="1181925"/>
          </a:xfrm>
          <a:custGeom>
            <a:avLst/>
            <a:gdLst/>
            <a:ahLst/>
            <a:cxnLst/>
            <a:rect l="l" t="t" r="r" b="b"/>
            <a:pathLst>
              <a:path w="6894" h="6894" extrusionOk="0">
                <a:moveTo>
                  <a:pt x="3447" y="1"/>
                </a:moveTo>
                <a:cubicBezTo>
                  <a:pt x="1543" y="1"/>
                  <a:pt x="0" y="1543"/>
                  <a:pt x="0" y="3447"/>
                </a:cubicBezTo>
                <a:cubicBezTo>
                  <a:pt x="0" y="5351"/>
                  <a:pt x="1543" y="6893"/>
                  <a:pt x="3447" y="6893"/>
                </a:cubicBezTo>
                <a:cubicBezTo>
                  <a:pt x="5351" y="6893"/>
                  <a:pt x="6893" y="5351"/>
                  <a:pt x="6893" y="3447"/>
                </a:cubicBezTo>
                <a:cubicBezTo>
                  <a:pt x="6893" y="1543"/>
                  <a:pt x="5351" y="1"/>
                  <a:pt x="344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3"/>
          <p:cNvSpPr txBox="1">
            <a:spLocks noGrp="1"/>
          </p:cNvSpPr>
          <p:nvPr>
            <p:ph type="title" hasCustomPrompt="1"/>
          </p:nvPr>
        </p:nvSpPr>
        <p:spPr>
          <a:xfrm>
            <a:off x="884475" y="836675"/>
            <a:ext cx="7380600" cy="9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8" name="Google Shape;418;p23"/>
          <p:cNvSpPr txBox="1">
            <a:spLocks noGrp="1"/>
          </p:cNvSpPr>
          <p:nvPr>
            <p:ph type="subTitle" idx="1"/>
          </p:nvPr>
        </p:nvSpPr>
        <p:spPr>
          <a:xfrm>
            <a:off x="2217850" y="1570700"/>
            <a:ext cx="47301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9" name="Google Shape;419;p23"/>
          <p:cNvSpPr txBox="1">
            <a:spLocks noGrp="1"/>
          </p:cNvSpPr>
          <p:nvPr>
            <p:ph type="title" idx="2" hasCustomPrompt="1"/>
          </p:nvPr>
        </p:nvSpPr>
        <p:spPr>
          <a:xfrm>
            <a:off x="884475" y="1984225"/>
            <a:ext cx="7380600" cy="9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0" name="Google Shape;420;p23"/>
          <p:cNvSpPr txBox="1">
            <a:spLocks noGrp="1"/>
          </p:cNvSpPr>
          <p:nvPr>
            <p:ph type="subTitle" idx="3"/>
          </p:nvPr>
        </p:nvSpPr>
        <p:spPr>
          <a:xfrm>
            <a:off x="2217850" y="2718250"/>
            <a:ext cx="47301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1" name="Google Shape;421;p23"/>
          <p:cNvSpPr txBox="1">
            <a:spLocks noGrp="1"/>
          </p:cNvSpPr>
          <p:nvPr>
            <p:ph type="title" idx="4" hasCustomPrompt="1"/>
          </p:nvPr>
        </p:nvSpPr>
        <p:spPr>
          <a:xfrm>
            <a:off x="884475" y="3169875"/>
            <a:ext cx="7380600" cy="9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2" name="Google Shape;422;p23"/>
          <p:cNvSpPr txBox="1">
            <a:spLocks noGrp="1"/>
          </p:cNvSpPr>
          <p:nvPr>
            <p:ph type="subTitle" idx="5"/>
          </p:nvPr>
        </p:nvSpPr>
        <p:spPr>
          <a:xfrm>
            <a:off x="2217850" y="3903900"/>
            <a:ext cx="47301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with number">
  <p:cSld name="BLANK_1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" name="Google Shape;425;p25"/>
          <p:cNvGrpSpPr/>
          <p:nvPr/>
        </p:nvGrpSpPr>
        <p:grpSpPr>
          <a:xfrm flipH="1">
            <a:off x="4320025" y="620"/>
            <a:ext cx="4912916" cy="5142243"/>
            <a:chOff x="540000" y="595"/>
            <a:chExt cx="4912916" cy="5142243"/>
          </a:xfrm>
        </p:grpSpPr>
        <p:sp>
          <p:nvSpPr>
            <p:cNvPr id="426" name="Google Shape;426;p25"/>
            <p:cNvSpPr/>
            <p:nvPr/>
          </p:nvSpPr>
          <p:spPr>
            <a:xfrm>
              <a:off x="540000" y="595"/>
              <a:ext cx="4912916" cy="5142243"/>
            </a:xfrm>
            <a:custGeom>
              <a:avLst/>
              <a:gdLst/>
              <a:ahLst/>
              <a:cxnLst/>
              <a:rect l="l" t="t" r="r" b="b"/>
              <a:pathLst>
                <a:path w="29007" h="30361" extrusionOk="0">
                  <a:moveTo>
                    <a:pt x="0" y="1"/>
                  </a:moveTo>
                  <a:lnTo>
                    <a:pt x="0" y="30360"/>
                  </a:lnTo>
                  <a:lnTo>
                    <a:pt x="15547" y="30360"/>
                  </a:lnTo>
                  <a:cubicBezTo>
                    <a:pt x="15471" y="30274"/>
                    <a:pt x="15393" y="30192"/>
                    <a:pt x="15318" y="30106"/>
                  </a:cubicBezTo>
                  <a:cubicBezTo>
                    <a:pt x="13861" y="28420"/>
                    <a:pt x="13081" y="26234"/>
                    <a:pt x="12769" y="24029"/>
                  </a:cubicBezTo>
                  <a:cubicBezTo>
                    <a:pt x="12365" y="21159"/>
                    <a:pt x="12744" y="18110"/>
                    <a:pt x="14230" y="15619"/>
                  </a:cubicBezTo>
                  <a:cubicBezTo>
                    <a:pt x="15897" y="12827"/>
                    <a:pt x="18746" y="10995"/>
                    <a:pt x="21448" y="9184"/>
                  </a:cubicBezTo>
                  <a:cubicBezTo>
                    <a:pt x="24154" y="7377"/>
                    <a:pt x="26924" y="5355"/>
                    <a:pt x="28273" y="2399"/>
                  </a:cubicBezTo>
                  <a:cubicBezTo>
                    <a:pt x="28624" y="1629"/>
                    <a:pt x="28864" y="824"/>
                    <a:pt x="290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5"/>
            <p:cNvSpPr/>
            <p:nvPr/>
          </p:nvSpPr>
          <p:spPr>
            <a:xfrm>
              <a:off x="540000" y="595"/>
              <a:ext cx="2595087" cy="1209471"/>
            </a:xfrm>
            <a:custGeom>
              <a:avLst/>
              <a:gdLst/>
              <a:ahLst/>
              <a:cxnLst/>
              <a:rect l="l" t="t" r="r" b="b"/>
              <a:pathLst>
                <a:path w="15322" h="7141" extrusionOk="0">
                  <a:moveTo>
                    <a:pt x="0" y="1"/>
                  </a:moveTo>
                  <a:lnTo>
                    <a:pt x="0" y="7141"/>
                  </a:lnTo>
                  <a:cubicBezTo>
                    <a:pt x="143" y="7141"/>
                    <a:pt x="290" y="7137"/>
                    <a:pt x="433" y="7133"/>
                  </a:cubicBezTo>
                  <a:cubicBezTo>
                    <a:pt x="3686" y="7076"/>
                    <a:pt x="6997" y="6579"/>
                    <a:pt x="9903" y="5111"/>
                  </a:cubicBezTo>
                  <a:cubicBezTo>
                    <a:pt x="12150" y="3977"/>
                    <a:pt x="14140" y="2202"/>
                    <a:pt x="153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5"/>
            <p:cNvSpPr/>
            <p:nvPr/>
          </p:nvSpPr>
          <p:spPr>
            <a:xfrm>
              <a:off x="827255" y="3620089"/>
              <a:ext cx="1173057" cy="1173057"/>
            </a:xfrm>
            <a:custGeom>
              <a:avLst/>
              <a:gdLst/>
              <a:ahLst/>
              <a:cxnLst/>
              <a:rect l="l" t="t" r="r" b="b"/>
              <a:pathLst>
                <a:path w="6926" h="6926" extrusionOk="0">
                  <a:moveTo>
                    <a:pt x="3461" y="0"/>
                  </a:moveTo>
                  <a:cubicBezTo>
                    <a:pt x="1550" y="0"/>
                    <a:pt x="0" y="1550"/>
                    <a:pt x="0" y="3461"/>
                  </a:cubicBezTo>
                  <a:cubicBezTo>
                    <a:pt x="0" y="5375"/>
                    <a:pt x="1550" y="6925"/>
                    <a:pt x="3461" y="6925"/>
                  </a:cubicBezTo>
                  <a:cubicBezTo>
                    <a:pt x="5372" y="6925"/>
                    <a:pt x="6926" y="5375"/>
                    <a:pt x="6926" y="3461"/>
                  </a:cubicBezTo>
                  <a:cubicBezTo>
                    <a:pt x="6926" y="1550"/>
                    <a:pt x="5372" y="0"/>
                    <a:pt x="3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29" name="Google Shape;429;p25"/>
          <p:cNvCxnSpPr/>
          <p:nvPr/>
        </p:nvCxnSpPr>
        <p:spPr>
          <a:xfrm>
            <a:off x="7356369" y="1835742"/>
            <a:ext cx="1214400" cy="0"/>
          </a:xfrm>
          <a:prstGeom prst="straightConnector1">
            <a:avLst/>
          </a:prstGeom>
          <a:noFill/>
          <a:ln w="19050" cap="rnd" cmpd="sng">
            <a:solidFill>
              <a:srgbClr val="FBCC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0" name="Google Shape;430;p25"/>
          <p:cNvCxnSpPr/>
          <p:nvPr/>
        </p:nvCxnSpPr>
        <p:spPr>
          <a:xfrm>
            <a:off x="7356369" y="854667"/>
            <a:ext cx="1214400" cy="0"/>
          </a:xfrm>
          <a:prstGeom prst="straightConnector1">
            <a:avLst/>
          </a:prstGeom>
          <a:noFill/>
          <a:ln w="19050" cap="rnd" cmpd="sng">
            <a:solidFill>
              <a:srgbClr val="FBCC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1" name="Google Shape;431;p25"/>
          <p:cNvSpPr txBox="1">
            <a:spLocks noGrp="1"/>
          </p:cNvSpPr>
          <p:nvPr>
            <p:ph type="title"/>
          </p:nvPr>
        </p:nvSpPr>
        <p:spPr>
          <a:xfrm>
            <a:off x="1394975" y="1104013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with corner bubbles">
  <p:cSld name="BLANK_1_1_1_1"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6"/>
          <p:cNvSpPr/>
          <p:nvPr/>
        </p:nvSpPr>
        <p:spPr>
          <a:xfrm>
            <a:off x="-24825" y="-47625"/>
            <a:ext cx="4674030" cy="5219590"/>
          </a:xfrm>
          <a:custGeom>
            <a:avLst/>
            <a:gdLst/>
            <a:ahLst/>
            <a:cxnLst/>
            <a:rect l="l" t="t" r="r" b="b"/>
            <a:pathLst>
              <a:path w="56185" h="62743" extrusionOk="0">
                <a:moveTo>
                  <a:pt x="0" y="0"/>
                </a:moveTo>
                <a:lnTo>
                  <a:pt x="0" y="62742"/>
                </a:lnTo>
                <a:lnTo>
                  <a:pt x="56184" y="62742"/>
                </a:lnTo>
                <a:cubicBezTo>
                  <a:pt x="54909" y="59928"/>
                  <a:pt x="52186" y="57851"/>
                  <a:pt x="49489" y="56493"/>
                </a:cubicBezTo>
                <a:cubicBezTo>
                  <a:pt x="43796" y="53642"/>
                  <a:pt x="37301" y="51821"/>
                  <a:pt x="33876" y="45909"/>
                </a:cubicBezTo>
                <a:cubicBezTo>
                  <a:pt x="30042" y="39287"/>
                  <a:pt x="33029" y="31517"/>
                  <a:pt x="30789" y="24558"/>
                </a:cubicBezTo>
                <a:cubicBezTo>
                  <a:pt x="25933" y="9519"/>
                  <a:pt x="9829" y="19101"/>
                  <a:pt x="2760" y="8471"/>
                </a:cubicBezTo>
                <a:cubicBezTo>
                  <a:pt x="1102" y="5985"/>
                  <a:pt x="601" y="2897"/>
                  <a:pt x="138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6"/>
          <p:cNvSpPr/>
          <p:nvPr/>
        </p:nvSpPr>
        <p:spPr>
          <a:xfrm>
            <a:off x="-24825" y="1900549"/>
            <a:ext cx="2251454" cy="3271447"/>
          </a:xfrm>
          <a:custGeom>
            <a:avLst/>
            <a:gdLst/>
            <a:ahLst/>
            <a:cxnLst/>
            <a:rect l="l" t="t" r="r" b="b"/>
            <a:pathLst>
              <a:path w="27064" h="39325" extrusionOk="0">
                <a:moveTo>
                  <a:pt x="0" y="0"/>
                </a:moveTo>
                <a:lnTo>
                  <a:pt x="0" y="28347"/>
                </a:lnTo>
                <a:cubicBezTo>
                  <a:pt x="2369" y="29559"/>
                  <a:pt x="4345" y="31399"/>
                  <a:pt x="5730" y="33676"/>
                </a:cubicBezTo>
                <a:cubicBezTo>
                  <a:pt x="8949" y="38949"/>
                  <a:pt x="8703" y="39325"/>
                  <a:pt x="12971" y="39325"/>
                </a:cubicBezTo>
                <a:cubicBezTo>
                  <a:pt x="13679" y="39325"/>
                  <a:pt x="14511" y="39314"/>
                  <a:pt x="15504" y="39314"/>
                </a:cubicBezTo>
                <a:lnTo>
                  <a:pt x="27063" y="39314"/>
                </a:lnTo>
                <a:cubicBezTo>
                  <a:pt x="21197" y="34760"/>
                  <a:pt x="16442" y="28711"/>
                  <a:pt x="13272" y="22007"/>
                </a:cubicBezTo>
                <a:cubicBezTo>
                  <a:pt x="9665" y="14374"/>
                  <a:pt x="8117" y="5329"/>
                  <a:pt x="565" y="355"/>
                </a:cubicBezTo>
                <a:cubicBezTo>
                  <a:pt x="374" y="228"/>
                  <a:pt x="192" y="109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6"/>
          <p:cNvSpPr/>
          <p:nvPr/>
        </p:nvSpPr>
        <p:spPr>
          <a:xfrm flipH="1">
            <a:off x="256073" y="187266"/>
            <a:ext cx="197123" cy="197123"/>
          </a:xfrm>
          <a:custGeom>
            <a:avLst/>
            <a:gdLst/>
            <a:ahLst/>
            <a:cxnLst/>
            <a:rect l="l" t="t" r="r" b="b"/>
            <a:pathLst>
              <a:path w="1153" h="1153" extrusionOk="0">
                <a:moveTo>
                  <a:pt x="576" y="1"/>
                </a:moveTo>
                <a:cubicBezTo>
                  <a:pt x="258" y="1"/>
                  <a:pt x="0" y="258"/>
                  <a:pt x="0" y="577"/>
                </a:cubicBezTo>
                <a:cubicBezTo>
                  <a:pt x="0" y="895"/>
                  <a:pt x="258" y="1153"/>
                  <a:pt x="576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6"/>
          <p:cNvSpPr/>
          <p:nvPr/>
        </p:nvSpPr>
        <p:spPr>
          <a:xfrm flipH="1">
            <a:off x="2573906" y="925268"/>
            <a:ext cx="197123" cy="196439"/>
          </a:xfrm>
          <a:custGeom>
            <a:avLst/>
            <a:gdLst/>
            <a:ahLst/>
            <a:cxnLst/>
            <a:rect l="l" t="t" r="r" b="b"/>
            <a:pathLst>
              <a:path w="1153" h="1149" extrusionOk="0">
                <a:moveTo>
                  <a:pt x="577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3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6"/>
          <p:cNvSpPr/>
          <p:nvPr/>
        </p:nvSpPr>
        <p:spPr>
          <a:xfrm flipH="1">
            <a:off x="2223255" y="978951"/>
            <a:ext cx="135404" cy="135404"/>
          </a:xfrm>
          <a:custGeom>
            <a:avLst/>
            <a:gdLst/>
            <a:ahLst/>
            <a:cxnLst/>
            <a:rect l="l" t="t" r="r" b="b"/>
            <a:pathLst>
              <a:path w="792" h="792" extrusionOk="0">
                <a:moveTo>
                  <a:pt x="398" y="1"/>
                </a:moveTo>
                <a:cubicBezTo>
                  <a:pt x="180" y="1"/>
                  <a:pt x="1" y="176"/>
                  <a:pt x="1" y="395"/>
                </a:cubicBezTo>
                <a:cubicBezTo>
                  <a:pt x="1" y="613"/>
                  <a:pt x="180" y="792"/>
                  <a:pt x="398" y="792"/>
                </a:cubicBezTo>
                <a:cubicBezTo>
                  <a:pt x="616" y="792"/>
                  <a:pt x="792" y="613"/>
                  <a:pt x="792" y="395"/>
                </a:cubicBezTo>
                <a:cubicBezTo>
                  <a:pt x="792" y="176"/>
                  <a:pt x="616" y="1"/>
                  <a:pt x="3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6"/>
          <p:cNvSpPr/>
          <p:nvPr/>
        </p:nvSpPr>
        <p:spPr>
          <a:xfrm flipH="1">
            <a:off x="889483" y="827296"/>
            <a:ext cx="134720" cy="135404"/>
          </a:xfrm>
          <a:custGeom>
            <a:avLst/>
            <a:gdLst/>
            <a:ahLst/>
            <a:cxnLst/>
            <a:rect l="l" t="t" r="r" b="b"/>
            <a:pathLst>
              <a:path w="788" h="792" extrusionOk="0">
                <a:moveTo>
                  <a:pt x="394" y="1"/>
                </a:moveTo>
                <a:cubicBezTo>
                  <a:pt x="176" y="1"/>
                  <a:pt x="0" y="180"/>
                  <a:pt x="0" y="398"/>
                </a:cubicBezTo>
                <a:cubicBezTo>
                  <a:pt x="0" y="616"/>
                  <a:pt x="176" y="792"/>
                  <a:pt x="394" y="792"/>
                </a:cubicBezTo>
                <a:cubicBezTo>
                  <a:pt x="612" y="792"/>
                  <a:pt x="788" y="616"/>
                  <a:pt x="788" y="398"/>
                </a:cubicBezTo>
                <a:cubicBezTo>
                  <a:pt x="788" y="180"/>
                  <a:pt x="612" y="1"/>
                  <a:pt x="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6"/>
          <p:cNvSpPr/>
          <p:nvPr/>
        </p:nvSpPr>
        <p:spPr>
          <a:xfrm flipH="1">
            <a:off x="570252" y="1006137"/>
            <a:ext cx="197123" cy="197294"/>
          </a:xfrm>
          <a:custGeom>
            <a:avLst/>
            <a:gdLst/>
            <a:ahLst/>
            <a:cxnLst/>
            <a:rect l="l" t="t" r="r" b="b"/>
            <a:pathLst>
              <a:path w="1153" h="1154" extrusionOk="0">
                <a:moveTo>
                  <a:pt x="577" y="1"/>
                </a:moveTo>
                <a:cubicBezTo>
                  <a:pt x="258" y="1"/>
                  <a:pt x="1" y="258"/>
                  <a:pt x="1" y="577"/>
                </a:cubicBezTo>
                <a:cubicBezTo>
                  <a:pt x="1" y="895"/>
                  <a:pt x="258" y="1153"/>
                  <a:pt x="577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6"/>
          <p:cNvSpPr/>
          <p:nvPr/>
        </p:nvSpPr>
        <p:spPr>
          <a:xfrm flipH="1">
            <a:off x="3363086" y="4763448"/>
            <a:ext cx="196610" cy="196439"/>
          </a:xfrm>
          <a:custGeom>
            <a:avLst/>
            <a:gdLst/>
            <a:ahLst/>
            <a:cxnLst/>
            <a:rect l="l" t="t" r="r" b="b"/>
            <a:pathLst>
              <a:path w="1150" h="1149" extrusionOk="0">
                <a:moveTo>
                  <a:pt x="573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5"/>
                  <a:pt x="258" y="1149"/>
                  <a:pt x="573" y="1149"/>
                </a:cubicBezTo>
                <a:cubicBezTo>
                  <a:pt x="891" y="1149"/>
                  <a:pt x="1149" y="895"/>
                  <a:pt x="1149" y="576"/>
                </a:cubicBezTo>
                <a:cubicBezTo>
                  <a:pt x="1149" y="258"/>
                  <a:pt x="891" y="0"/>
                  <a:pt x="5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6"/>
          <p:cNvSpPr/>
          <p:nvPr/>
        </p:nvSpPr>
        <p:spPr>
          <a:xfrm flipH="1">
            <a:off x="1879442" y="1625202"/>
            <a:ext cx="197123" cy="196610"/>
          </a:xfrm>
          <a:custGeom>
            <a:avLst/>
            <a:gdLst/>
            <a:ahLst/>
            <a:cxnLst/>
            <a:rect l="l" t="t" r="r" b="b"/>
            <a:pathLst>
              <a:path w="1153" h="1150" extrusionOk="0">
                <a:moveTo>
                  <a:pt x="577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6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6"/>
          <p:cNvSpPr/>
          <p:nvPr/>
        </p:nvSpPr>
        <p:spPr>
          <a:xfrm flipH="1">
            <a:off x="1716671" y="1203430"/>
            <a:ext cx="359881" cy="327569"/>
          </a:xfrm>
          <a:custGeom>
            <a:avLst/>
            <a:gdLst/>
            <a:ahLst/>
            <a:cxnLst/>
            <a:rect l="l" t="t" r="r" b="b"/>
            <a:pathLst>
              <a:path w="2105" h="1916" extrusionOk="0">
                <a:moveTo>
                  <a:pt x="1054" y="0"/>
                </a:moveTo>
                <a:cubicBezTo>
                  <a:pt x="809" y="0"/>
                  <a:pt x="564" y="93"/>
                  <a:pt x="376" y="280"/>
                </a:cubicBezTo>
                <a:cubicBezTo>
                  <a:pt x="0" y="655"/>
                  <a:pt x="0" y="1260"/>
                  <a:pt x="376" y="1636"/>
                </a:cubicBezTo>
                <a:cubicBezTo>
                  <a:pt x="564" y="1822"/>
                  <a:pt x="809" y="1915"/>
                  <a:pt x="1054" y="1915"/>
                </a:cubicBezTo>
                <a:cubicBezTo>
                  <a:pt x="1299" y="1915"/>
                  <a:pt x="1543" y="1822"/>
                  <a:pt x="1729" y="1636"/>
                </a:cubicBezTo>
                <a:cubicBezTo>
                  <a:pt x="2105" y="1260"/>
                  <a:pt x="2105" y="655"/>
                  <a:pt x="1729" y="280"/>
                </a:cubicBezTo>
                <a:cubicBezTo>
                  <a:pt x="1543" y="93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6"/>
          <p:cNvSpPr/>
          <p:nvPr/>
        </p:nvSpPr>
        <p:spPr>
          <a:xfrm flipH="1">
            <a:off x="2012797" y="4124207"/>
            <a:ext cx="359881" cy="327227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6"/>
          <p:cNvSpPr/>
          <p:nvPr/>
        </p:nvSpPr>
        <p:spPr>
          <a:xfrm flipH="1">
            <a:off x="2012797" y="4124207"/>
            <a:ext cx="359881" cy="327227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6"/>
          <p:cNvSpPr txBox="1">
            <a:spLocks noGrp="1"/>
          </p:cNvSpPr>
          <p:nvPr>
            <p:ph type="title"/>
          </p:nvPr>
        </p:nvSpPr>
        <p:spPr>
          <a:xfrm>
            <a:off x="1256675" y="5192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Google Shape;2305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grpSp>
        <p:nvGrpSpPr>
          <p:cNvPr id="2306" name="Google Shape;2306;p17"/>
          <p:cNvGrpSpPr/>
          <p:nvPr/>
        </p:nvGrpSpPr>
        <p:grpSpPr>
          <a:xfrm>
            <a:off x="142975" y="118750"/>
            <a:ext cx="878525" cy="627975"/>
            <a:chOff x="142975" y="118750"/>
            <a:chExt cx="878525" cy="627975"/>
          </a:xfrm>
        </p:grpSpPr>
        <p:sp>
          <p:nvSpPr>
            <p:cNvPr id="2307" name="Google Shape;2307;p17"/>
            <p:cNvSpPr/>
            <p:nvPr/>
          </p:nvSpPr>
          <p:spPr>
            <a:xfrm>
              <a:off x="339616" y="466103"/>
              <a:ext cx="63379" cy="61703"/>
            </a:xfrm>
            <a:custGeom>
              <a:avLst/>
              <a:gdLst/>
              <a:ahLst/>
              <a:cxnLst/>
              <a:rect l="l" t="t" r="r" b="b"/>
              <a:pathLst>
                <a:path w="643" h="626" extrusionOk="0">
                  <a:moveTo>
                    <a:pt x="322" y="1"/>
                  </a:moveTo>
                  <a:cubicBezTo>
                    <a:pt x="285" y="1"/>
                    <a:pt x="245" y="1"/>
                    <a:pt x="208" y="19"/>
                  </a:cubicBezTo>
                  <a:cubicBezTo>
                    <a:pt x="172" y="37"/>
                    <a:pt x="132" y="60"/>
                    <a:pt x="95" y="96"/>
                  </a:cubicBezTo>
                  <a:cubicBezTo>
                    <a:pt x="77" y="114"/>
                    <a:pt x="59" y="150"/>
                    <a:pt x="41" y="191"/>
                  </a:cubicBezTo>
                  <a:cubicBezTo>
                    <a:pt x="18" y="227"/>
                    <a:pt x="0" y="263"/>
                    <a:pt x="18" y="304"/>
                  </a:cubicBezTo>
                  <a:lnTo>
                    <a:pt x="18" y="399"/>
                  </a:lnTo>
                  <a:cubicBezTo>
                    <a:pt x="41" y="435"/>
                    <a:pt x="59" y="489"/>
                    <a:pt x="95" y="530"/>
                  </a:cubicBezTo>
                  <a:cubicBezTo>
                    <a:pt x="132" y="548"/>
                    <a:pt x="154" y="566"/>
                    <a:pt x="172" y="584"/>
                  </a:cubicBezTo>
                  <a:cubicBezTo>
                    <a:pt x="208" y="602"/>
                    <a:pt x="267" y="625"/>
                    <a:pt x="322" y="625"/>
                  </a:cubicBezTo>
                  <a:cubicBezTo>
                    <a:pt x="358" y="625"/>
                    <a:pt x="398" y="602"/>
                    <a:pt x="435" y="584"/>
                  </a:cubicBezTo>
                  <a:cubicBezTo>
                    <a:pt x="471" y="584"/>
                    <a:pt x="512" y="566"/>
                    <a:pt x="548" y="530"/>
                  </a:cubicBezTo>
                  <a:cubicBezTo>
                    <a:pt x="566" y="489"/>
                    <a:pt x="607" y="471"/>
                    <a:pt x="607" y="435"/>
                  </a:cubicBezTo>
                  <a:cubicBezTo>
                    <a:pt x="625" y="399"/>
                    <a:pt x="643" y="358"/>
                    <a:pt x="643" y="304"/>
                  </a:cubicBezTo>
                  <a:cubicBezTo>
                    <a:pt x="625" y="286"/>
                    <a:pt x="625" y="245"/>
                    <a:pt x="625" y="227"/>
                  </a:cubicBezTo>
                  <a:cubicBezTo>
                    <a:pt x="607" y="173"/>
                    <a:pt x="584" y="132"/>
                    <a:pt x="548" y="96"/>
                  </a:cubicBezTo>
                  <a:cubicBezTo>
                    <a:pt x="530" y="78"/>
                    <a:pt x="512" y="60"/>
                    <a:pt x="471" y="37"/>
                  </a:cubicBezTo>
                  <a:cubicBezTo>
                    <a:pt x="435" y="19"/>
                    <a:pt x="380" y="1"/>
                    <a:pt x="322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7"/>
            <p:cNvSpPr/>
            <p:nvPr/>
          </p:nvSpPr>
          <p:spPr>
            <a:xfrm>
              <a:off x="415808" y="317660"/>
              <a:ext cx="54114" cy="54015"/>
            </a:xfrm>
            <a:custGeom>
              <a:avLst/>
              <a:gdLst/>
              <a:ahLst/>
              <a:cxnLst/>
              <a:rect l="l" t="t" r="r" b="b"/>
              <a:pathLst>
                <a:path w="549" h="548" extrusionOk="0">
                  <a:moveTo>
                    <a:pt x="286" y="0"/>
                  </a:moveTo>
                  <a:cubicBezTo>
                    <a:pt x="209" y="0"/>
                    <a:pt x="132" y="37"/>
                    <a:pt x="78" y="95"/>
                  </a:cubicBezTo>
                  <a:cubicBezTo>
                    <a:pt x="60" y="114"/>
                    <a:pt x="37" y="150"/>
                    <a:pt x="19" y="168"/>
                  </a:cubicBezTo>
                  <a:cubicBezTo>
                    <a:pt x="19" y="209"/>
                    <a:pt x="1" y="245"/>
                    <a:pt x="1" y="281"/>
                  </a:cubicBezTo>
                  <a:cubicBezTo>
                    <a:pt x="1" y="358"/>
                    <a:pt x="37" y="412"/>
                    <a:pt x="78" y="471"/>
                  </a:cubicBezTo>
                  <a:cubicBezTo>
                    <a:pt x="132" y="525"/>
                    <a:pt x="209" y="548"/>
                    <a:pt x="286" y="548"/>
                  </a:cubicBezTo>
                  <a:cubicBezTo>
                    <a:pt x="340" y="548"/>
                    <a:pt x="417" y="525"/>
                    <a:pt x="471" y="471"/>
                  </a:cubicBezTo>
                  <a:cubicBezTo>
                    <a:pt x="490" y="453"/>
                    <a:pt x="512" y="412"/>
                    <a:pt x="530" y="376"/>
                  </a:cubicBezTo>
                  <a:cubicBezTo>
                    <a:pt x="548" y="358"/>
                    <a:pt x="548" y="322"/>
                    <a:pt x="548" y="281"/>
                  </a:cubicBezTo>
                  <a:cubicBezTo>
                    <a:pt x="548" y="209"/>
                    <a:pt x="530" y="132"/>
                    <a:pt x="471" y="95"/>
                  </a:cubicBezTo>
                  <a:cubicBezTo>
                    <a:pt x="417" y="37"/>
                    <a:pt x="358" y="0"/>
                    <a:pt x="286" y="0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7"/>
            <p:cNvSpPr/>
            <p:nvPr/>
          </p:nvSpPr>
          <p:spPr>
            <a:xfrm>
              <a:off x="622305" y="380546"/>
              <a:ext cx="48298" cy="48692"/>
            </a:xfrm>
            <a:custGeom>
              <a:avLst/>
              <a:gdLst/>
              <a:ahLst/>
              <a:cxnLst/>
              <a:rect l="l" t="t" r="r" b="b"/>
              <a:pathLst>
                <a:path w="490" h="494" extrusionOk="0">
                  <a:moveTo>
                    <a:pt x="245" y="0"/>
                  </a:moveTo>
                  <a:cubicBezTo>
                    <a:pt x="204" y="0"/>
                    <a:pt x="186" y="23"/>
                    <a:pt x="150" y="23"/>
                  </a:cubicBezTo>
                  <a:cubicBezTo>
                    <a:pt x="114" y="41"/>
                    <a:pt x="91" y="59"/>
                    <a:pt x="73" y="77"/>
                  </a:cubicBezTo>
                  <a:cubicBezTo>
                    <a:pt x="55" y="95"/>
                    <a:pt x="37" y="136"/>
                    <a:pt x="19" y="154"/>
                  </a:cubicBezTo>
                  <a:cubicBezTo>
                    <a:pt x="0" y="190"/>
                    <a:pt x="0" y="208"/>
                    <a:pt x="0" y="249"/>
                  </a:cubicBezTo>
                  <a:cubicBezTo>
                    <a:pt x="0" y="267"/>
                    <a:pt x="0" y="285"/>
                    <a:pt x="19" y="321"/>
                  </a:cubicBezTo>
                  <a:cubicBezTo>
                    <a:pt x="19" y="362"/>
                    <a:pt x="37" y="398"/>
                    <a:pt x="73" y="416"/>
                  </a:cubicBezTo>
                  <a:cubicBezTo>
                    <a:pt x="91" y="435"/>
                    <a:pt x="114" y="453"/>
                    <a:pt x="132" y="453"/>
                  </a:cubicBezTo>
                  <a:cubicBezTo>
                    <a:pt x="168" y="475"/>
                    <a:pt x="204" y="493"/>
                    <a:pt x="245" y="493"/>
                  </a:cubicBezTo>
                  <a:cubicBezTo>
                    <a:pt x="281" y="493"/>
                    <a:pt x="299" y="493"/>
                    <a:pt x="340" y="475"/>
                  </a:cubicBezTo>
                  <a:cubicBezTo>
                    <a:pt x="376" y="453"/>
                    <a:pt x="394" y="453"/>
                    <a:pt x="412" y="416"/>
                  </a:cubicBezTo>
                  <a:cubicBezTo>
                    <a:pt x="430" y="398"/>
                    <a:pt x="453" y="380"/>
                    <a:pt x="471" y="340"/>
                  </a:cubicBezTo>
                  <a:cubicBezTo>
                    <a:pt x="489" y="321"/>
                    <a:pt x="489" y="285"/>
                    <a:pt x="489" y="249"/>
                  </a:cubicBezTo>
                  <a:cubicBezTo>
                    <a:pt x="489" y="226"/>
                    <a:pt x="489" y="208"/>
                    <a:pt x="471" y="190"/>
                  </a:cubicBezTo>
                  <a:cubicBezTo>
                    <a:pt x="471" y="154"/>
                    <a:pt x="453" y="113"/>
                    <a:pt x="412" y="77"/>
                  </a:cubicBezTo>
                  <a:cubicBezTo>
                    <a:pt x="394" y="59"/>
                    <a:pt x="376" y="59"/>
                    <a:pt x="376" y="41"/>
                  </a:cubicBezTo>
                  <a:cubicBezTo>
                    <a:pt x="340" y="23"/>
                    <a:pt x="281" y="0"/>
                    <a:pt x="245" y="0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7"/>
            <p:cNvSpPr/>
            <p:nvPr/>
          </p:nvSpPr>
          <p:spPr>
            <a:xfrm>
              <a:off x="659267" y="206180"/>
              <a:ext cx="37160" cy="38934"/>
            </a:xfrm>
            <a:custGeom>
              <a:avLst/>
              <a:gdLst/>
              <a:ahLst/>
              <a:cxnLst/>
              <a:rect l="l" t="t" r="r" b="b"/>
              <a:pathLst>
                <a:path w="377" h="395" extrusionOk="0">
                  <a:moveTo>
                    <a:pt x="191" y="0"/>
                  </a:moveTo>
                  <a:cubicBezTo>
                    <a:pt x="168" y="0"/>
                    <a:pt x="132" y="19"/>
                    <a:pt x="114" y="19"/>
                  </a:cubicBezTo>
                  <a:cubicBezTo>
                    <a:pt x="96" y="37"/>
                    <a:pt x="78" y="37"/>
                    <a:pt x="55" y="55"/>
                  </a:cubicBezTo>
                  <a:cubicBezTo>
                    <a:pt x="37" y="73"/>
                    <a:pt x="19" y="95"/>
                    <a:pt x="19" y="132"/>
                  </a:cubicBezTo>
                  <a:cubicBezTo>
                    <a:pt x="1" y="150"/>
                    <a:pt x="1" y="168"/>
                    <a:pt x="1" y="209"/>
                  </a:cubicBezTo>
                  <a:lnTo>
                    <a:pt x="1" y="245"/>
                  </a:lnTo>
                  <a:cubicBezTo>
                    <a:pt x="19" y="281"/>
                    <a:pt x="19" y="322"/>
                    <a:pt x="55" y="340"/>
                  </a:cubicBezTo>
                  <a:cubicBezTo>
                    <a:pt x="55" y="340"/>
                    <a:pt x="78" y="358"/>
                    <a:pt x="96" y="376"/>
                  </a:cubicBezTo>
                  <a:cubicBezTo>
                    <a:pt x="114" y="376"/>
                    <a:pt x="150" y="394"/>
                    <a:pt x="191" y="394"/>
                  </a:cubicBezTo>
                  <a:cubicBezTo>
                    <a:pt x="209" y="394"/>
                    <a:pt x="245" y="394"/>
                    <a:pt x="263" y="376"/>
                  </a:cubicBezTo>
                  <a:cubicBezTo>
                    <a:pt x="281" y="376"/>
                    <a:pt x="304" y="358"/>
                    <a:pt x="322" y="340"/>
                  </a:cubicBezTo>
                  <a:cubicBezTo>
                    <a:pt x="340" y="322"/>
                    <a:pt x="358" y="299"/>
                    <a:pt x="358" y="281"/>
                  </a:cubicBezTo>
                  <a:cubicBezTo>
                    <a:pt x="376" y="245"/>
                    <a:pt x="376" y="227"/>
                    <a:pt x="376" y="209"/>
                  </a:cubicBezTo>
                  <a:lnTo>
                    <a:pt x="376" y="150"/>
                  </a:lnTo>
                  <a:cubicBezTo>
                    <a:pt x="376" y="114"/>
                    <a:pt x="358" y="95"/>
                    <a:pt x="322" y="55"/>
                  </a:cubicBezTo>
                  <a:cubicBezTo>
                    <a:pt x="322" y="55"/>
                    <a:pt x="304" y="37"/>
                    <a:pt x="281" y="37"/>
                  </a:cubicBezTo>
                  <a:cubicBezTo>
                    <a:pt x="263" y="19"/>
                    <a:pt x="227" y="0"/>
                    <a:pt x="191" y="0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7"/>
            <p:cNvSpPr/>
            <p:nvPr/>
          </p:nvSpPr>
          <p:spPr>
            <a:xfrm>
              <a:off x="512600" y="558066"/>
              <a:ext cx="27796" cy="27993"/>
            </a:xfrm>
            <a:custGeom>
              <a:avLst/>
              <a:gdLst/>
              <a:ahLst/>
              <a:cxnLst/>
              <a:rect l="l" t="t" r="r" b="b"/>
              <a:pathLst>
                <a:path w="282" h="284" extrusionOk="0">
                  <a:moveTo>
                    <a:pt x="150" y="1"/>
                  </a:moveTo>
                  <a:cubicBezTo>
                    <a:pt x="138" y="1"/>
                    <a:pt x="126" y="9"/>
                    <a:pt x="114" y="9"/>
                  </a:cubicBezTo>
                  <a:cubicBezTo>
                    <a:pt x="73" y="9"/>
                    <a:pt x="37" y="49"/>
                    <a:pt x="19" y="68"/>
                  </a:cubicBezTo>
                  <a:cubicBezTo>
                    <a:pt x="19" y="86"/>
                    <a:pt x="1" y="104"/>
                    <a:pt x="1" y="122"/>
                  </a:cubicBezTo>
                  <a:cubicBezTo>
                    <a:pt x="1" y="144"/>
                    <a:pt x="1" y="163"/>
                    <a:pt x="19" y="181"/>
                  </a:cubicBezTo>
                  <a:cubicBezTo>
                    <a:pt x="19" y="217"/>
                    <a:pt x="37" y="235"/>
                    <a:pt x="73" y="258"/>
                  </a:cubicBezTo>
                  <a:cubicBezTo>
                    <a:pt x="102" y="270"/>
                    <a:pt x="128" y="283"/>
                    <a:pt x="154" y="283"/>
                  </a:cubicBezTo>
                  <a:cubicBezTo>
                    <a:pt x="165" y="283"/>
                    <a:pt x="175" y="281"/>
                    <a:pt x="186" y="276"/>
                  </a:cubicBezTo>
                  <a:cubicBezTo>
                    <a:pt x="209" y="276"/>
                    <a:pt x="245" y="235"/>
                    <a:pt x="263" y="217"/>
                  </a:cubicBezTo>
                  <a:cubicBezTo>
                    <a:pt x="281" y="199"/>
                    <a:pt x="281" y="163"/>
                    <a:pt x="281" y="144"/>
                  </a:cubicBezTo>
                  <a:cubicBezTo>
                    <a:pt x="281" y="122"/>
                    <a:pt x="281" y="104"/>
                    <a:pt x="263" y="86"/>
                  </a:cubicBezTo>
                  <a:cubicBezTo>
                    <a:pt x="263" y="68"/>
                    <a:pt x="263" y="49"/>
                    <a:pt x="245" y="49"/>
                  </a:cubicBezTo>
                  <a:cubicBezTo>
                    <a:pt x="227" y="31"/>
                    <a:pt x="209" y="9"/>
                    <a:pt x="186" y="9"/>
                  </a:cubicBezTo>
                  <a:lnTo>
                    <a:pt x="168" y="9"/>
                  </a:lnTo>
                  <a:cubicBezTo>
                    <a:pt x="162" y="3"/>
                    <a:pt x="156" y="1"/>
                    <a:pt x="150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7"/>
            <p:cNvSpPr/>
            <p:nvPr/>
          </p:nvSpPr>
          <p:spPr>
            <a:xfrm>
              <a:off x="547788" y="341710"/>
              <a:ext cx="37160" cy="37948"/>
            </a:xfrm>
            <a:custGeom>
              <a:avLst/>
              <a:gdLst/>
              <a:ahLst/>
              <a:cxnLst/>
              <a:rect l="l" t="t" r="r" b="b"/>
              <a:pathLst>
                <a:path w="377" h="385" extrusionOk="0">
                  <a:moveTo>
                    <a:pt x="191" y="1"/>
                  </a:moveTo>
                  <a:cubicBezTo>
                    <a:pt x="168" y="1"/>
                    <a:pt x="132" y="19"/>
                    <a:pt x="114" y="19"/>
                  </a:cubicBezTo>
                  <a:cubicBezTo>
                    <a:pt x="96" y="37"/>
                    <a:pt x="78" y="37"/>
                    <a:pt x="55" y="55"/>
                  </a:cubicBezTo>
                  <a:cubicBezTo>
                    <a:pt x="37" y="78"/>
                    <a:pt x="19" y="96"/>
                    <a:pt x="19" y="132"/>
                  </a:cubicBezTo>
                  <a:cubicBezTo>
                    <a:pt x="1" y="150"/>
                    <a:pt x="1" y="168"/>
                    <a:pt x="1" y="191"/>
                  </a:cubicBezTo>
                  <a:lnTo>
                    <a:pt x="1" y="245"/>
                  </a:lnTo>
                  <a:cubicBezTo>
                    <a:pt x="19" y="281"/>
                    <a:pt x="37" y="304"/>
                    <a:pt x="55" y="340"/>
                  </a:cubicBezTo>
                  <a:cubicBezTo>
                    <a:pt x="78" y="340"/>
                    <a:pt x="78" y="358"/>
                    <a:pt x="96" y="358"/>
                  </a:cubicBezTo>
                  <a:cubicBezTo>
                    <a:pt x="132" y="376"/>
                    <a:pt x="150" y="376"/>
                    <a:pt x="191" y="376"/>
                  </a:cubicBezTo>
                  <a:cubicBezTo>
                    <a:pt x="197" y="382"/>
                    <a:pt x="205" y="384"/>
                    <a:pt x="214" y="384"/>
                  </a:cubicBezTo>
                  <a:cubicBezTo>
                    <a:pt x="231" y="384"/>
                    <a:pt x="251" y="376"/>
                    <a:pt x="263" y="376"/>
                  </a:cubicBezTo>
                  <a:cubicBezTo>
                    <a:pt x="281" y="358"/>
                    <a:pt x="304" y="358"/>
                    <a:pt x="322" y="340"/>
                  </a:cubicBezTo>
                  <a:cubicBezTo>
                    <a:pt x="340" y="322"/>
                    <a:pt x="358" y="304"/>
                    <a:pt x="358" y="263"/>
                  </a:cubicBezTo>
                  <a:cubicBezTo>
                    <a:pt x="376" y="245"/>
                    <a:pt x="376" y="227"/>
                    <a:pt x="376" y="191"/>
                  </a:cubicBezTo>
                  <a:lnTo>
                    <a:pt x="376" y="150"/>
                  </a:lnTo>
                  <a:cubicBezTo>
                    <a:pt x="358" y="114"/>
                    <a:pt x="340" y="96"/>
                    <a:pt x="322" y="55"/>
                  </a:cubicBezTo>
                  <a:cubicBezTo>
                    <a:pt x="304" y="55"/>
                    <a:pt x="304" y="37"/>
                    <a:pt x="281" y="37"/>
                  </a:cubicBezTo>
                  <a:cubicBezTo>
                    <a:pt x="263" y="19"/>
                    <a:pt x="227" y="1"/>
                    <a:pt x="191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7"/>
            <p:cNvSpPr/>
            <p:nvPr/>
          </p:nvSpPr>
          <p:spPr>
            <a:xfrm>
              <a:off x="299006" y="273107"/>
              <a:ext cx="40708" cy="40216"/>
            </a:xfrm>
            <a:custGeom>
              <a:avLst/>
              <a:gdLst/>
              <a:ahLst/>
              <a:cxnLst/>
              <a:rect l="l" t="t" r="r" b="b"/>
              <a:pathLst>
                <a:path w="413" h="408" extrusionOk="0">
                  <a:moveTo>
                    <a:pt x="245" y="0"/>
                  </a:moveTo>
                  <a:cubicBezTo>
                    <a:pt x="204" y="0"/>
                    <a:pt x="186" y="0"/>
                    <a:pt x="168" y="18"/>
                  </a:cubicBezTo>
                  <a:cubicBezTo>
                    <a:pt x="132" y="18"/>
                    <a:pt x="114" y="36"/>
                    <a:pt x="91" y="54"/>
                  </a:cubicBezTo>
                  <a:cubicBezTo>
                    <a:pt x="73" y="54"/>
                    <a:pt x="55" y="72"/>
                    <a:pt x="37" y="113"/>
                  </a:cubicBezTo>
                  <a:cubicBezTo>
                    <a:pt x="19" y="131"/>
                    <a:pt x="19" y="149"/>
                    <a:pt x="19" y="186"/>
                  </a:cubicBezTo>
                  <a:cubicBezTo>
                    <a:pt x="1" y="208"/>
                    <a:pt x="19" y="226"/>
                    <a:pt x="19" y="262"/>
                  </a:cubicBezTo>
                  <a:cubicBezTo>
                    <a:pt x="19" y="281"/>
                    <a:pt x="37" y="299"/>
                    <a:pt x="37" y="299"/>
                  </a:cubicBezTo>
                  <a:cubicBezTo>
                    <a:pt x="55" y="339"/>
                    <a:pt x="73" y="357"/>
                    <a:pt x="114" y="376"/>
                  </a:cubicBezTo>
                  <a:cubicBezTo>
                    <a:pt x="132" y="394"/>
                    <a:pt x="150" y="394"/>
                    <a:pt x="168" y="394"/>
                  </a:cubicBezTo>
                  <a:cubicBezTo>
                    <a:pt x="177" y="403"/>
                    <a:pt x="192" y="407"/>
                    <a:pt x="209" y="407"/>
                  </a:cubicBezTo>
                  <a:cubicBezTo>
                    <a:pt x="226" y="407"/>
                    <a:pt x="245" y="403"/>
                    <a:pt x="263" y="394"/>
                  </a:cubicBezTo>
                  <a:cubicBezTo>
                    <a:pt x="281" y="394"/>
                    <a:pt x="299" y="394"/>
                    <a:pt x="317" y="376"/>
                  </a:cubicBezTo>
                  <a:cubicBezTo>
                    <a:pt x="340" y="357"/>
                    <a:pt x="376" y="339"/>
                    <a:pt x="394" y="299"/>
                  </a:cubicBezTo>
                  <a:cubicBezTo>
                    <a:pt x="394" y="299"/>
                    <a:pt x="394" y="281"/>
                    <a:pt x="412" y="262"/>
                  </a:cubicBezTo>
                  <a:lnTo>
                    <a:pt x="412" y="167"/>
                  </a:lnTo>
                  <a:lnTo>
                    <a:pt x="412" y="149"/>
                  </a:lnTo>
                  <a:cubicBezTo>
                    <a:pt x="394" y="131"/>
                    <a:pt x="394" y="113"/>
                    <a:pt x="376" y="72"/>
                  </a:cubicBezTo>
                  <a:cubicBezTo>
                    <a:pt x="358" y="54"/>
                    <a:pt x="340" y="36"/>
                    <a:pt x="317" y="36"/>
                  </a:cubicBezTo>
                  <a:cubicBezTo>
                    <a:pt x="299" y="18"/>
                    <a:pt x="263" y="18"/>
                    <a:pt x="245" y="0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7"/>
            <p:cNvSpPr/>
            <p:nvPr/>
          </p:nvSpPr>
          <p:spPr>
            <a:xfrm>
              <a:off x="142975" y="434462"/>
              <a:ext cx="29472" cy="28190"/>
            </a:xfrm>
            <a:custGeom>
              <a:avLst/>
              <a:gdLst/>
              <a:ahLst/>
              <a:cxnLst/>
              <a:rect l="l" t="t" r="r" b="b"/>
              <a:pathLst>
                <a:path w="299" h="286" extrusionOk="0">
                  <a:moveTo>
                    <a:pt x="132" y="1"/>
                  </a:moveTo>
                  <a:cubicBezTo>
                    <a:pt x="113" y="1"/>
                    <a:pt x="91" y="1"/>
                    <a:pt x="91" y="19"/>
                  </a:cubicBezTo>
                  <a:cubicBezTo>
                    <a:pt x="73" y="19"/>
                    <a:pt x="73" y="19"/>
                    <a:pt x="55" y="41"/>
                  </a:cubicBezTo>
                  <a:cubicBezTo>
                    <a:pt x="55" y="41"/>
                    <a:pt x="37" y="41"/>
                    <a:pt x="37" y="59"/>
                  </a:cubicBezTo>
                  <a:cubicBezTo>
                    <a:pt x="18" y="59"/>
                    <a:pt x="18" y="78"/>
                    <a:pt x="18" y="96"/>
                  </a:cubicBezTo>
                  <a:cubicBezTo>
                    <a:pt x="0" y="114"/>
                    <a:pt x="0" y="132"/>
                    <a:pt x="0" y="154"/>
                  </a:cubicBezTo>
                  <a:lnTo>
                    <a:pt x="0" y="191"/>
                  </a:lnTo>
                  <a:cubicBezTo>
                    <a:pt x="18" y="191"/>
                    <a:pt x="18" y="209"/>
                    <a:pt x="18" y="209"/>
                  </a:cubicBezTo>
                  <a:cubicBezTo>
                    <a:pt x="37" y="227"/>
                    <a:pt x="37" y="227"/>
                    <a:pt x="37" y="245"/>
                  </a:cubicBezTo>
                  <a:cubicBezTo>
                    <a:pt x="55" y="245"/>
                    <a:pt x="55" y="268"/>
                    <a:pt x="73" y="268"/>
                  </a:cubicBezTo>
                  <a:cubicBezTo>
                    <a:pt x="73" y="268"/>
                    <a:pt x="91" y="286"/>
                    <a:pt x="113" y="286"/>
                  </a:cubicBezTo>
                  <a:lnTo>
                    <a:pt x="204" y="286"/>
                  </a:lnTo>
                  <a:lnTo>
                    <a:pt x="245" y="245"/>
                  </a:lnTo>
                  <a:lnTo>
                    <a:pt x="263" y="227"/>
                  </a:lnTo>
                  <a:cubicBezTo>
                    <a:pt x="281" y="209"/>
                    <a:pt x="281" y="209"/>
                    <a:pt x="281" y="191"/>
                  </a:cubicBezTo>
                  <a:cubicBezTo>
                    <a:pt x="299" y="173"/>
                    <a:pt x="299" y="154"/>
                    <a:pt x="299" y="154"/>
                  </a:cubicBezTo>
                  <a:lnTo>
                    <a:pt x="299" y="114"/>
                  </a:lnTo>
                  <a:cubicBezTo>
                    <a:pt x="281" y="96"/>
                    <a:pt x="281" y="78"/>
                    <a:pt x="263" y="59"/>
                  </a:cubicBezTo>
                  <a:lnTo>
                    <a:pt x="245" y="41"/>
                  </a:lnTo>
                  <a:lnTo>
                    <a:pt x="227" y="19"/>
                  </a:lnTo>
                  <a:cubicBezTo>
                    <a:pt x="204" y="19"/>
                    <a:pt x="186" y="1"/>
                    <a:pt x="186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7"/>
            <p:cNvSpPr/>
            <p:nvPr/>
          </p:nvSpPr>
          <p:spPr>
            <a:xfrm>
              <a:off x="367707" y="174539"/>
              <a:ext cx="62985" cy="63379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22" y="0"/>
                  </a:moveTo>
                  <a:cubicBezTo>
                    <a:pt x="281" y="0"/>
                    <a:pt x="245" y="0"/>
                    <a:pt x="186" y="18"/>
                  </a:cubicBezTo>
                  <a:cubicBezTo>
                    <a:pt x="150" y="36"/>
                    <a:pt x="132" y="55"/>
                    <a:pt x="95" y="95"/>
                  </a:cubicBezTo>
                  <a:cubicBezTo>
                    <a:pt x="55" y="113"/>
                    <a:pt x="37" y="150"/>
                    <a:pt x="18" y="190"/>
                  </a:cubicBezTo>
                  <a:cubicBezTo>
                    <a:pt x="0" y="226"/>
                    <a:pt x="0" y="281"/>
                    <a:pt x="0" y="321"/>
                  </a:cubicBezTo>
                  <a:cubicBezTo>
                    <a:pt x="0" y="340"/>
                    <a:pt x="0" y="376"/>
                    <a:pt x="18" y="394"/>
                  </a:cubicBezTo>
                  <a:cubicBezTo>
                    <a:pt x="18" y="453"/>
                    <a:pt x="55" y="507"/>
                    <a:pt x="95" y="548"/>
                  </a:cubicBezTo>
                  <a:cubicBezTo>
                    <a:pt x="150" y="602"/>
                    <a:pt x="227" y="643"/>
                    <a:pt x="322" y="643"/>
                  </a:cubicBezTo>
                  <a:cubicBezTo>
                    <a:pt x="358" y="643"/>
                    <a:pt x="412" y="643"/>
                    <a:pt x="453" y="620"/>
                  </a:cubicBezTo>
                  <a:cubicBezTo>
                    <a:pt x="489" y="602"/>
                    <a:pt x="525" y="584"/>
                    <a:pt x="548" y="548"/>
                  </a:cubicBezTo>
                  <a:cubicBezTo>
                    <a:pt x="584" y="507"/>
                    <a:pt x="602" y="489"/>
                    <a:pt x="620" y="435"/>
                  </a:cubicBezTo>
                  <a:cubicBezTo>
                    <a:pt x="638" y="394"/>
                    <a:pt x="638" y="358"/>
                    <a:pt x="638" y="321"/>
                  </a:cubicBezTo>
                  <a:lnTo>
                    <a:pt x="638" y="226"/>
                  </a:lnTo>
                  <a:cubicBezTo>
                    <a:pt x="620" y="168"/>
                    <a:pt x="584" y="131"/>
                    <a:pt x="548" y="95"/>
                  </a:cubicBezTo>
                  <a:cubicBezTo>
                    <a:pt x="489" y="36"/>
                    <a:pt x="412" y="0"/>
                    <a:pt x="322" y="0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7"/>
            <p:cNvSpPr/>
            <p:nvPr/>
          </p:nvSpPr>
          <p:spPr>
            <a:xfrm>
              <a:off x="757834" y="399077"/>
              <a:ext cx="38934" cy="34893"/>
            </a:xfrm>
            <a:custGeom>
              <a:avLst/>
              <a:gdLst/>
              <a:ahLst/>
              <a:cxnLst/>
              <a:rect l="l" t="t" r="r" b="b"/>
              <a:pathLst>
                <a:path w="395" h="354" extrusionOk="0">
                  <a:moveTo>
                    <a:pt x="205" y="1"/>
                  </a:moveTo>
                  <a:cubicBezTo>
                    <a:pt x="160" y="1"/>
                    <a:pt x="109" y="16"/>
                    <a:pt x="73" y="38"/>
                  </a:cubicBezTo>
                  <a:cubicBezTo>
                    <a:pt x="55" y="61"/>
                    <a:pt x="37" y="79"/>
                    <a:pt x="19" y="97"/>
                  </a:cubicBezTo>
                  <a:cubicBezTo>
                    <a:pt x="1" y="115"/>
                    <a:pt x="1" y="152"/>
                    <a:pt x="1" y="174"/>
                  </a:cubicBezTo>
                  <a:cubicBezTo>
                    <a:pt x="1" y="210"/>
                    <a:pt x="1" y="228"/>
                    <a:pt x="19" y="265"/>
                  </a:cubicBezTo>
                  <a:cubicBezTo>
                    <a:pt x="37" y="287"/>
                    <a:pt x="55" y="305"/>
                    <a:pt x="73" y="323"/>
                  </a:cubicBezTo>
                  <a:cubicBezTo>
                    <a:pt x="108" y="345"/>
                    <a:pt x="154" y="353"/>
                    <a:pt x="198" y="353"/>
                  </a:cubicBezTo>
                  <a:cubicBezTo>
                    <a:pt x="229" y="353"/>
                    <a:pt x="259" y="349"/>
                    <a:pt x="281" y="342"/>
                  </a:cubicBezTo>
                  <a:cubicBezTo>
                    <a:pt x="281" y="323"/>
                    <a:pt x="299" y="323"/>
                    <a:pt x="322" y="305"/>
                  </a:cubicBezTo>
                  <a:cubicBezTo>
                    <a:pt x="358" y="287"/>
                    <a:pt x="394" y="228"/>
                    <a:pt x="394" y="174"/>
                  </a:cubicBezTo>
                  <a:cubicBezTo>
                    <a:pt x="394" y="133"/>
                    <a:pt x="358" y="79"/>
                    <a:pt x="322" y="61"/>
                  </a:cubicBezTo>
                  <a:cubicBezTo>
                    <a:pt x="299" y="38"/>
                    <a:pt x="281" y="38"/>
                    <a:pt x="281" y="20"/>
                  </a:cubicBezTo>
                  <a:cubicBezTo>
                    <a:pt x="260" y="7"/>
                    <a:pt x="234" y="1"/>
                    <a:pt x="205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7"/>
            <p:cNvSpPr/>
            <p:nvPr/>
          </p:nvSpPr>
          <p:spPr>
            <a:xfrm>
              <a:off x="707466" y="577583"/>
              <a:ext cx="76390" cy="7343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358" y="1"/>
                  </a:moveTo>
                  <a:cubicBezTo>
                    <a:pt x="304" y="1"/>
                    <a:pt x="245" y="19"/>
                    <a:pt x="191" y="60"/>
                  </a:cubicBezTo>
                  <a:cubicBezTo>
                    <a:pt x="114" y="96"/>
                    <a:pt x="59" y="150"/>
                    <a:pt x="41" y="227"/>
                  </a:cubicBezTo>
                  <a:cubicBezTo>
                    <a:pt x="1" y="286"/>
                    <a:pt x="1" y="340"/>
                    <a:pt x="1" y="417"/>
                  </a:cubicBezTo>
                  <a:cubicBezTo>
                    <a:pt x="19" y="489"/>
                    <a:pt x="59" y="566"/>
                    <a:pt x="114" y="625"/>
                  </a:cubicBezTo>
                  <a:lnTo>
                    <a:pt x="114" y="643"/>
                  </a:lnTo>
                  <a:cubicBezTo>
                    <a:pt x="188" y="717"/>
                    <a:pt x="294" y="744"/>
                    <a:pt x="391" y="744"/>
                  </a:cubicBezTo>
                  <a:cubicBezTo>
                    <a:pt x="419" y="744"/>
                    <a:pt x="446" y="742"/>
                    <a:pt x="471" y="738"/>
                  </a:cubicBezTo>
                  <a:cubicBezTo>
                    <a:pt x="607" y="697"/>
                    <a:pt x="697" y="602"/>
                    <a:pt x="738" y="471"/>
                  </a:cubicBezTo>
                  <a:cubicBezTo>
                    <a:pt x="774" y="340"/>
                    <a:pt x="738" y="209"/>
                    <a:pt x="643" y="114"/>
                  </a:cubicBezTo>
                  <a:cubicBezTo>
                    <a:pt x="607" y="60"/>
                    <a:pt x="548" y="37"/>
                    <a:pt x="471" y="19"/>
                  </a:cubicBezTo>
                  <a:cubicBezTo>
                    <a:pt x="444" y="10"/>
                    <a:pt x="411" y="5"/>
                    <a:pt x="378" y="5"/>
                  </a:cubicBezTo>
                  <a:cubicBezTo>
                    <a:pt x="345" y="5"/>
                    <a:pt x="313" y="10"/>
                    <a:pt x="286" y="19"/>
                  </a:cubicBezTo>
                  <a:cubicBezTo>
                    <a:pt x="304" y="1"/>
                    <a:pt x="340" y="1"/>
                    <a:pt x="381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7"/>
            <p:cNvSpPr/>
            <p:nvPr/>
          </p:nvSpPr>
          <p:spPr>
            <a:xfrm>
              <a:off x="876508" y="356397"/>
              <a:ext cx="33513" cy="37554"/>
            </a:xfrm>
            <a:custGeom>
              <a:avLst/>
              <a:gdLst/>
              <a:ahLst/>
              <a:cxnLst/>
              <a:rect l="l" t="t" r="r" b="b"/>
              <a:pathLst>
                <a:path w="340" h="381" extrusionOk="0">
                  <a:moveTo>
                    <a:pt x="172" y="1"/>
                  </a:moveTo>
                  <a:cubicBezTo>
                    <a:pt x="154" y="19"/>
                    <a:pt x="136" y="19"/>
                    <a:pt x="113" y="19"/>
                  </a:cubicBezTo>
                  <a:cubicBezTo>
                    <a:pt x="113" y="19"/>
                    <a:pt x="95" y="19"/>
                    <a:pt x="77" y="42"/>
                  </a:cubicBezTo>
                  <a:cubicBezTo>
                    <a:pt x="59" y="42"/>
                    <a:pt x="59" y="60"/>
                    <a:pt x="41" y="78"/>
                  </a:cubicBezTo>
                  <a:cubicBezTo>
                    <a:pt x="23" y="96"/>
                    <a:pt x="23" y="114"/>
                    <a:pt x="0" y="132"/>
                  </a:cubicBezTo>
                  <a:lnTo>
                    <a:pt x="0" y="173"/>
                  </a:lnTo>
                  <a:lnTo>
                    <a:pt x="0" y="245"/>
                  </a:lnTo>
                  <a:cubicBezTo>
                    <a:pt x="23" y="286"/>
                    <a:pt x="23" y="304"/>
                    <a:pt x="41" y="322"/>
                  </a:cubicBezTo>
                  <a:cubicBezTo>
                    <a:pt x="77" y="358"/>
                    <a:pt x="113" y="381"/>
                    <a:pt x="172" y="381"/>
                  </a:cubicBezTo>
                  <a:cubicBezTo>
                    <a:pt x="190" y="381"/>
                    <a:pt x="208" y="381"/>
                    <a:pt x="226" y="358"/>
                  </a:cubicBezTo>
                  <a:cubicBezTo>
                    <a:pt x="249" y="358"/>
                    <a:pt x="267" y="340"/>
                    <a:pt x="285" y="322"/>
                  </a:cubicBezTo>
                  <a:cubicBezTo>
                    <a:pt x="303" y="304"/>
                    <a:pt x="321" y="286"/>
                    <a:pt x="321" y="245"/>
                  </a:cubicBezTo>
                  <a:cubicBezTo>
                    <a:pt x="339" y="227"/>
                    <a:pt x="339" y="191"/>
                    <a:pt x="321" y="173"/>
                  </a:cubicBezTo>
                  <a:lnTo>
                    <a:pt x="321" y="132"/>
                  </a:lnTo>
                  <a:cubicBezTo>
                    <a:pt x="321" y="114"/>
                    <a:pt x="303" y="96"/>
                    <a:pt x="303" y="96"/>
                  </a:cubicBezTo>
                  <a:cubicBezTo>
                    <a:pt x="303" y="78"/>
                    <a:pt x="285" y="60"/>
                    <a:pt x="267" y="42"/>
                  </a:cubicBezTo>
                  <a:cubicBezTo>
                    <a:pt x="249" y="42"/>
                    <a:pt x="249" y="19"/>
                    <a:pt x="226" y="19"/>
                  </a:cubicBezTo>
                  <a:cubicBezTo>
                    <a:pt x="208" y="19"/>
                    <a:pt x="190" y="1"/>
                    <a:pt x="172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7"/>
            <p:cNvSpPr/>
            <p:nvPr/>
          </p:nvSpPr>
          <p:spPr>
            <a:xfrm>
              <a:off x="887646" y="501390"/>
              <a:ext cx="58056" cy="44651"/>
            </a:xfrm>
            <a:custGeom>
              <a:avLst/>
              <a:gdLst/>
              <a:ahLst/>
              <a:cxnLst/>
              <a:rect l="l" t="t" r="r" b="b"/>
              <a:pathLst>
                <a:path w="589" h="453" extrusionOk="0">
                  <a:moveTo>
                    <a:pt x="303" y="0"/>
                  </a:moveTo>
                  <a:cubicBezTo>
                    <a:pt x="0" y="0"/>
                    <a:pt x="0" y="453"/>
                    <a:pt x="303" y="453"/>
                  </a:cubicBezTo>
                  <a:cubicBezTo>
                    <a:pt x="588" y="453"/>
                    <a:pt x="588" y="0"/>
                    <a:pt x="303" y="0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7"/>
            <p:cNvSpPr/>
            <p:nvPr/>
          </p:nvSpPr>
          <p:spPr>
            <a:xfrm>
              <a:off x="361892" y="673588"/>
              <a:ext cx="48692" cy="47214"/>
            </a:xfrm>
            <a:custGeom>
              <a:avLst/>
              <a:gdLst/>
              <a:ahLst/>
              <a:cxnLst/>
              <a:rect l="l" t="t" r="r" b="b"/>
              <a:pathLst>
                <a:path w="494" h="479" extrusionOk="0">
                  <a:moveTo>
                    <a:pt x="214" y="1"/>
                  </a:moveTo>
                  <a:cubicBezTo>
                    <a:pt x="189" y="1"/>
                    <a:pt x="167" y="14"/>
                    <a:pt x="154" y="27"/>
                  </a:cubicBezTo>
                  <a:cubicBezTo>
                    <a:pt x="114" y="27"/>
                    <a:pt x="96" y="45"/>
                    <a:pt x="77" y="63"/>
                  </a:cubicBezTo>
                  <a:cubicBezTo>
                    <a:pt x="41" y="81"/>
                    <a:pt x="41" y="122"/>
                    <a:pt x="19" y="140"/>
                  </a:cubicBezTo>
                  <a:cubicBezTo>
                    <a:pt x="1" y="176"/>
                    <a:pt x="1" y="217"/>
                    <a:pt x="1" y="235"/>
                  </a:cubicBezTo>
                  <a:lnTo>
                    <a:pt x="1" y="307"/>
                  </a:lnTo>
                  <a:cubicBezTo>
                    <a:pt x="19" y="348"/>
                    <a:pt x="41" y="384"/>
                    <a:pt x="77" y="402"/>
                  </a:cubicBezTo>
                  <a:cubicBezTo>
                    <a:pt x="96" y="420"/>
                    <a:pt x="96" y="443"/>
                    <a:pt x="114" y="443"/>
                  </a:cubicBezTo>
                  <a:cubicBezTo>
                    <a:pt x="154" y="479"/>
                    <a:pt x="191" y="479"/>
                    <a:pt x="245" y="479"/>
                  </a:cubicBezTo>
                  <a:cubicBezTo>
                    <a:pt x="267" y="479"/>
                    <a:pt x="304" y="479"/>
                    <a:pt x="340" y="461"/>
                  </a:cubicBezTo>
                  <a:cubicBezTo>
                    <a:pt x="358" y="461"/>
                    <a:pt x="399" y="443"/>
                    <a:pt x="417" y="402"/>
                  </a:cubicBezTo>
                  <a:cubicBezTo>
                    <a:pt x="435" y="384"/>
                    <a:pt x="453" y="366"/>
                    <a:pt x="453" y="330"/>
                  </a:cubicBezTo>
                  <a:cubicBezTo>
                    <a:pt x="471" y="307"/>
                    <a:pt x="494" y="271"/>
                    <a:pt x="471" y="235"/>
                  </a:cubicBezTo>
                  <a:lnTo>
                    <a:pt x="471" y="176"/>
                  </a:lnTo>
                  <a:cubicBezTo>
                    <a:pt x="453" y="140"/>
                    <a:pt x="435" y="103"/>
                    <a:pt x="417" y="63"/>
                  </a:cubicBezTo>
                  <a:cubicBezTo>
                    <a:pt x="399" y="63"/>
                    <a:pt x="381" y="45"/>
                    <a:pt x="358" y="27"/>
                  </a:cubicBezTo>
                  <a:cubicBezTo>
                    <a:pt x="322" y="8"/>
                    <a:pt x="286" y="8"/>
                    <a:pt x="245" y="8"/>
                  </a:cubicBezTo>
                  <a:cubicBezTo>
                    <a:pt x="234" y="3"/>
                    <a:pt x="224" y="1"/>
                    <a:pt x="214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7"/>
            <p:cNvSpPr/>
            <p:nvPr/>
          </p:nvSpPr>
          <p:spPr>
            <a:xfrm>
              <a:off x="570163" y="717155"/>
              <a:ext cx="31739" cy="29570"/>
            </a:xfrm>
            <a:custGeom>
              <a:avLst/>
              <a:gdLst/>
              <a:ahLst/>
              <a:cxnLst/>
              <a:rect l="l" t="t" r="r" b="b"/>
              <a:pathLst>
                <a:path w="322" h="300" extrusionOk="0">
                  <a:moveTo>
                    <a:pt x="168" y="1"/>
                  </a:moveTo>
                  <a:cubicBezTo>
                    <a:pt x="131" y="1"/>
                    <a:pt x="113" y="1"/>
                    <a:pt x="95" y="19"/>
                  </a:cubicBezTo>
                  <a:cubicBezTo>
                    <a:pt x="77" y="19"/>
                    <a:pt x="77" y="19"/>
                    <a:pt x="54" y="37"/>
                  </a:cubicBezTo>
                  <a:cubicBezTo>
                    <a:pt x="36" y="37"/>
                    <a:pt x="18" y="55"/>
                    <a:pt x="18" y="73"/>
                  </a:cubicBezTo>
                  <a:cubicBezTo>
                    <a:pt x="0" y="91"/>
                    <a:pt x="0" y="114"/>
                    <a:pt x="0" y="150"/>
                  </a:cubicBezTo>
                  <a:cubicBezTo>
                    <a:pt x="0" y="168"/>
                    <a:pt x="0" y="186"/>
                    <a:pt x="18" y="204"/>
                  </a:cubicBezTo>
                  <a:cubicBezTo>
                    <a:pt x="18" y="227"/>
                    <a:pt x="36" y="245"/>
                    <a:pt x="54" y="263"/>
                  </a:cubicBezTo>
                  <a:cubicBezTo>
                    <a:pt x="77" y="263"/>
                    <a:pt x="77" y="263"/>
                    <a:pt x="95" y="281"/>
                  </a:cubicBezTo>
                  <a:cubicBezTo>
                    <a:pt x="113" y="281"/>
                    <a:pt x="131" y="299"/>
                    <a:pt x="168" y="299"/>
                  </a:cubicBezTo>
                  <a:cubicBezTo>
                    <a:pt x="190" y="299"/>
                    <a:pt x="226" y="281"/>
                    <a:pt x="244" y="281"/>
                  </a:cubicBezTo>
                  <a:cubicBezTo>
                    <a:pt x="281" y="245"/>
                    <a:pt x="321" y="186"/>
                    <a:pt x="321" y="150"/>
                  </a:cubicBezTo>
                  <a:cubicBezTo>
                    <a:pt x="321" y="91"/>
                    <a:pt x="281" y="37"/>
                    <a:pt x="244" y="19"/>
                  </a:cubicBezTo>
                  <a:cubicBezTo>
                    <a:pt x="226" y="1"/>
                    <a:pt x="190" y="1"/>
                    <a:pt x="168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7"/>
            <p:cNvSpPr/>
            <p:nvPr/>
          </p:nvSpPr>
          <p:spPr>
            <a:xfrm>
              <a:off x="834125" y="616813"/>
              <a:ext cx="85261" cy="85261"/>
            </a:xfrm>
            <a:custGeom>
              <a:avLst/>
              <a:gdLst/>
              <a:ahLst/>
              <a:cxnLst/>
              <a:rect l="l" t="t" r="r" b="b"/>
              <a:pathLst>
                <a:path w="865" h="865" extrusionOk="0">
                  <a:moveTo>
                    <a:pt x="430" y="1"/>
                  </a:moveTo>
                  <a:cubicBezTo>
                    <a:pt x="376" y="1"/>
                    <a:pt x="317" y="19"/>
                    <a:pt x="263" y="37"/>
                  </a:cubicBezTo>
                  <a:cubicBezTo>
                    <a:pt x="226" y="55"/>
                    <a:pt x="168" y="91"/>
                    <a:pt x="131" y="132"/>
                  </a:cubicBezTo>
                  <a:cubicBezTo>
                    <a:pt x="91" y="168"/>
                    <a:pt x="55" y="227"/>
                    <a:pt x="36" y="263"/>
                  </a:cubicBezTo>
                  <a:cubicBezTo>
                    <a:pt x="18" y="318"/>
                    <a:pt x="0" y="376"/>
                    <a:pt x="0" y="431"/>
                  </a:cubicBezTo>
                  <a:cubicBezTo>
                    <a:pt x="18" y="471"/>
                    <a:pt x="18" y="508"/>
                    <a:pt x="18" y="544"/>
                  </a:cubicBezTo>
                  <a:cubicBezTo>
                    <a:pt x="36" y="621"/>
                    <a:pt x="73" y="679"/>
                    <a:pt x="131" y="734"/>
                  </a:cubicBezTo>
                  <a:cubicBezTo>
                    <a:pt x="168" y="752"/>
                    <a:pt x="186" y="793"/>
                    <a:pt x="226" y="811"/>
                  </a:cubicBezTo>
                  <a:cubicBezTo>
                    <a:pt x="281" y="847"/>
                    <a:pt x="358" y="865"/>
                    <a:pt x="430" y="865"/>
                  </a:cubicBezTo>
                  <a:cubicBezTo>
                    <a:pt x="489" y="865"/>
                    <a:pt x="543" y="847"/>
                    <a:pt x="602" y="829"/>
                  </a:cubicBezTo>
                  <a:cubicBezTo>
                    <a:pt x="656" y="811"/>
                    <a:pt x="697" y="770"/>
                    <a:pt x="733" y="734"/>
                  </a:cubicBezTo>
                  <a:cubicBezTo>
                    <a:pt x="769" y="698"/>
                    <a:pt x="810" y="657"/>
                    <a:pt x="828" y="603"/>
                  </a:cubicBezTo>
                  <a:cubicBezTo>
                    <a:pt x="846" y="544"/>
                    <a:pt x="864" y="489"/>
                    <a:pt x="864" y="431"/>
                  </a:cubicBezTo>
                  <a:cubicBezTo>
                    <a:pt x="864" y="394"/>
                    <a:pt x="846" y="358"/>
                    <a:pt x="846" y="318"/>
                  </a:cubicBezTo>
                  <a:cubicBezTo>
                    <a:pt x="828" y="245"/>
                    <a:pt x="792" y="186"/>
                    <a:pt x="733" y="132"/>
                  </a:cubicBezTo>
                  <a:cubicBezTo>
                    <a:pt x="715" y="114"/>
                    <a:pt x="679" y="91"/>
                    <a:pt x="656" y="73"/>
                  </a:cubicBezTo>
                  <a:cubicBezTo>
                    <a:pt x="584" y="19"/>
                    <a:pt x="507" y="1"/>
                    <a:pt x="430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7"/>
            <p:cNvSpPr/>
            <p:nvPr/>
          </p:nvSpPr>
          <p:spPr>
            <a:xfrm>
              <a:off x="181712" y="569993"/>
              <a:ext cx="52339" cy="52339"/>
            </a:xfrm>
            <a:custGeom>
              <a:avLst/>
              <a:gdLst/>
              <a:ahLst/>
              <a:cxnLst/>
              <a:rect l="l" t="t" r="r" b="b"/>
              <a:pathLst>
                <a:path w="531" h="531" extrusionOk="0">
                  <a:moveTo>
                    <a:pt x="263" y="1"/>
                  </a:moveTo>
                  <a:cubicBezTo>
                    <a:pt x="227" y="1"/>
                    <a:pt x="209" y="1"/>
                    <a:pt x="173" y="23"/>
                  </a:cubicBezTo>
                  <a:cubicBezTo>
                    <a:pt x="132" y="42"/>
                    <a:pt x="114" y="60"/>
                    <a:pt x="78" y="78"/>
                  </a:cubicBezTo>
                  <a:cubicBezTo>
                    <a:pt x="60" y="96"/>
                    <a:pt x="37" y="137"/>
                    <a:pt x="37" y="155"/>
                  </a:cubicBezTo>
                  <a:cubicBezTo>
                    <a:pt x="19" y="191"/>
                    <a:pt x="1" y="227"/>
                    <a:pt x="1" y="268"/>
                  </a:cubicBezTo>
                  <a:cubicBezTo>
                    <a:pt x="19" y="286"/>
                    <a:pt x="19" y="304"/>
                    <a:pt x="19" y="340"/>
                  </a:cubicBezTo>
                  <a:cubicBezTo>
                    <a:pt x="37" y="381"/>
                    <a:pt x="60" y="417"/>
                    <a:pt x="78" y="453"/>
                  </a:cubicBezTo>
                  <a:cubicBezTo>
                    <a:pt x="96" y="453"/>
                    <a:pt x="114" y="476"/>
                    <a:pt x="132" y="494"/>
                  </a:cubicBezTo>
                  <a:cubicBezTo>
                    <a:pt x="173" y="512"/>
                    <a:pt x="227" y="530"/>
                    <a:pt x="263" y="530"/>
                  </a:cubicBezTo>
                  <a:cubicBezTo>
                    <a:pt x="304" y="530"/>
                    <a:pt x="340" y="512"/>
                    <a:pt x="376" y="512"/>
                  </a:cubicBezTo>
                  <a:cubicBezTo>
                    <a:pt x="399" y="494"/>
                    <a:pt x="435" y="476"/>
                    <a:pt x="453" y="453"/>
                  </a:cubicBezTo>
                  <a:cubicBezTo>
                    <a:pt x="471" y="417"/>
                    <a:pt x="490" y="399"/>
                    <a:pt x="512" y="363"/>
                  </a:cubicBezTo>
                  <a:cubicBezTo>
                    <a:pt x="530" y="340"/>
                    <a:pt x="530" y="304"/>
                    <a:pt x="530" y="268"/>
                  </a:cubicBezTo>
                  <a:lnTo>
                    <a:pt x="530" y="191"/>
                  </a:lnTo>
                  <a:cubicBezTo>
                    <a:pt x="512" y="155"/>
                    <a:pt x="490" y="114"/>
                    <a:pt x="453" y="78"/>
                  </a:cubicBezTo>
                  <a:cubicBezTo>
                    <a:pt x="435" y="60"/>
                    <a:pt x="417" y="60"/>
                    <a:pt x="399" y="42"/>
                  </a:cubicBezTo>
                  <a:cubicBezTo>
                    <a:pt x="358" y="23"/>
                    <a:pt x="322" y="1"/>
                    <a:pt x="263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7"/>
            <p:cNvSpPr/>
            <p:nvPr/>
          </p:nvSpPr>
          <p:spPr>
            <a:xfrm>
              <a:off x="497421" y="118750"/>
              <a:ext cx="50467" cy="48298"/>
            </a:xfrm>
            <a:custGeom>
              <a:avLst/>
              <a:gdLst/>
              <a:ahLst/>
              <a:cxnLst/>
              <a:rect l="l" t="t" r="r" b="b"/>
              <a:pathLst>
                <a:path w="512" h="490" extrusionOk="0">
                  <a:moveTo>
                    <a:pt x="250" y="1"/>
                  </a:moveTo>
                  <a:cubicBezTo>
                    <a:pt x="227" y="1"/>
                    <a:pt x="191" y="1"/>
                    <a:pt x="155" y="19"/>
                  </a:cubicBezTo>
                  <a:cubicBezTo>
                    <a:pt x="137" y="19"/>
                    <a:pt x="96" y="37"/>
                    <a:pt x="78" y="55"/>
                  </a:cubicBezTo>
                  <a:cubicBezTo>
                    <a:pt x="60" y="96"/>
                    <a:pt x="42" y="114"/>
                    <a:pt x="42" y="150"/>
                  </a:cubicBezTo>
                  <a:cubicBezTo>
                    <a:pt x="23" y="168"/>
                    <a:pt x="1" y="209"/>
                    <a:pt x="23" y="245"/>
                  </a:cubicBezTo>
                  <a:lnTo>
                    <a:pt x="23" y="304"/>
                  </a:lnTo>
                  <a:cubicBezTo>
                    <a:pt x="42" y="340"/>
                    <a:pt x="60" y="376"/>
                    <a:pt x="78" y="417"/>
                  </a:cubicBezTo>
                  <a:cubicBezTo>
                    <a:pt x="96" y="417"/>
                    <a:pt x="114" y="435"/>
                    <a:pt x="137" y="453"/>
                  </a:cubicBezTo>
                  <a:cubicBezTo>
                    <a:pt x="173" y="471"/>
                    <a:pt x="209" y="489"/>
                    <a:pt x="250" y="489"/>
                  </a:cubicBezTo>
                  <a:cubicBezTo>
                    <a:pt x="286" y="489"/>
                    <a:pt x="322" y="471"/>
                    <a:pt x="340" y="453"/>
                  </a:cubicBezTo>
                  <a:cubicBezTo>
                    <a:pt x="381" y="453"/>
                    <a:pt x="399" y="435"/>
                    <a:pt x="435" y="417"/>
                  </a:cubicBezTo>
                  <a:cubicBezTo>
                    <a:pt x="453" y="394"/>
                    <a:pt x="476" y="358"/>
                    <a:pt x="476" y="340"/>
                  </a:cubicBezTo>
                  <a:cubicBezTo>
                    <a:pt x="494" y="304"/>
                    <a:pt x="512" y="263"/>
                    <a:pt x="494" y="245"/>
                  </a:cubicBezTo>
                  <a:lnTo>
                    <a:pt x="494" y="168"/>
                  </a:lnTo>
                  <a:cubicBezTo>
                    <a:pt x="476" y="132"/>
                    <a:pt x="453" y="96"/>
                    <a:pt x="435" y="55"/>
                  </a:cubicBezTo>
                  <a:cubicBezTo>
                    <a:pt x="417" y="55"/>
                    <a:pt x="399" y="37"/>
                    <a:pt x="381" y="19"/>
                  </a:cubicBezTo>
                  <a:cubicBezTo>
                    <a:pt x="340" y="1"/>
                    <a:pt x="304" y="1"/>
                    <a:pt x="250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7"/>
            <p:cNvSpPr/>
            <p:nvPr/>
          </p:nvSpPr>
          <p:spPr>
            <a:xfrm>
              <a:off x="822987" y="224415"/>
              <a:ext cx="62985" cy="63477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17" y="1"/>
                  </a:moveTo>
                  <a:cubicBezTo>
                    <a:pt x="281" y="1"/>
                    <a:pt x="244" y="1"/>
                    <a:pt x="204" y="42"/>
                  </a:cubicBezTo>
                  <a:cubicBezTo>
                    <a:pt x="168" y="42"/>
                    <a:pt x="131" y="60"/>
                    <a:pt x="91" y="96"/>
                  </a:cubicBezTo>
                  <a:cubicBezTo>
                    <a:pt x="73" y="114"/>
                    <a:pt x="54" y="155"/>
                    <a:pt x="36" y="191"/>
                  </a:cubicBezTo>
                  <a:cubicBezTo>
                    <a:pt x="18" y="227"/>
                    <a:pt x="0" y="268"/>
                    <a:pt x="18" y="322"/>
                  </a:cubicBezTo>
                  <a:lnTo>
                    <a:pt x="18" y="399"/>
                  </a:lnTo>
                  <a:cubicBezTo>
                    <a:pt x="36" y="453"/>
                    <a:pt x="54" y="512"/>
                    <a:pt x="91" y="548"/>
                  </a:cubicBezTo>
                  <a:cubicBezTo>
                    <a:pt x="131" y="548"/>
                    <a:pt x="149" y="566"/>
                    <a:pt x="168" y="589"/>
                  </a:cubicBezTo>
                  <a:cubicBezTo>
                    <a:pt x="204" y="625"/>
                    <a:pt x="263" y="625"/>
                    <a:pt x="317" y="643"/>
                  </a:cubicBezTo>
                  <a:cubicBezTo>
                    <a:pt x="376" y="643"/>
                    <a:pt x="412" y="625"/>
                    <a:pt x="453" y="607"/>
                  </a:cubicBezTo>
                  <a:cubicBezTo>
                    <a:pt x="489" y="589"/>
                    <a:pt x="525" y="566"/>
                    <a:pt x="543" y="548"/>
                  </a:cubicBezTo>
                  <a:cubicBezTo>
                    <a:pt x="584" y="512"/>
                    <a:pt x="602" y="476"/>
                    <a:pt x="620" y="435"/>
                  </a:cubicBezTo>
                  <a:cubicBezTo>
                    <a:pt x="638" y="399"/>
                    <a:pt x="638" y="363"/>
                    <a:pt x="638" y="322"/>
                  </a:cubicBezTo>
                  <a:cubicBezTo>
                    <a:pt x="638" y="286"/>
                    <a:pt x="638" y="268"/>
                    <a:pt x="620" y="227"/>
                  </a:cubicBezTo>
                  <a:cubicBezTo>
                    <a:pt x="620" y="191"/>
                    <a:pt x="584" y="137"/>
                    <a:pt x="543" y="96"/>
                  </a:cubicBezTo>
                  <a:cubicBezTo>
                    <a:pt x="525" y="78"/>
                    <a:pt x="507" y="60"/>
                    <a:pt x="489" y="42"/>
                  </a:cubicBezTo>
                  <a:cubicBezTo>
                    <a:pt x="430" y="24"/>
                    <a:pt x="376" y="1"/>
                    <a:pt x="317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7"/>
            <p:cNvSpPr/>
            <p:nvPr/>
          </p:nvSpPr>
          <p:spPr>
            <a:xfrm>
              <a:off x="986115" y="421550"/>
              <a:ext cx="35386" cy="29965"/>
            </a:xfrm>
            <a:custGeom>
              <a:avLst/>
              <a:gdLst/>
              <a:ahLst/>
              <a:cxnLst/>
              <a:rect l="l" t="t" r="r" b="b"/>
              <a:pathLst>
                <a:path w="359" h="304" extrusionOk="0">
                  <a:moveTo>
                    <a:pt x="173" y="0"/>
                  </a:moveTo>
                  <a:cubicBezTo>
                    <a:pt x="132" y="0"/>
                    <a:pt x="96" y="19"/>
                    <a:pt x="60" y="59"/>
                  </a:cubicBezTo>
                  <a:cubicBezTo>
                    <a:pt x="60" y="59"/>
                    <a:pt x="42" y="77"/>
                    <a:pt x="42" y="95"/>
                  </a:cubicBezTo>
                  <a:cubicBezTo>
                    <a:pt x="1" y="132"/>
                    <a:pt x="1" y="190"/>
                    <a:pt x="42" y="227"/>
                  </a:cubicBezTo>
                  <a:lnTo>
                    <a:pt x="60" y="245"/>
                  </a:lnTo>
                  <a:cubicBezTo>
                    <a:pt x="78" y="285"/>
                    <a:pt x="132" y="304"/>
                    <a:pt x="173" y="304"/>
                  </a:cubicBezTo>
                  <a:cubicBezTo>
                    <a:pt x="209" y="304"/>
                    <a:pt x="227" y="304"/>
                    <a:pt x="268" y="285"/>
                  </a:cubicBezTo>
                  <a:lnTo>
                    <a:pt x="304" y="285"/>
                  </a:lnTo>
                  <a:cubicBezTo>
                    <a:pt x="304" y="263"/>
                    <a:pt x="322" y="245"/>
                    <a:pt x="340" y="245"/>
                  </a:cubicBezTo>
                  <a:cubicBezTo>
                    <a:pt x="358" y="209"/>
                    <a:pt x="358" y="190"/>
                    <a:pt x="358" y="150"/>
                  </a:cubicBezTo>
                  <a:cubicBezTo>
                    <a:pt x="358" y="132"/>
                    <a:pt x="358" y="114"/>
                    <a:pt x="340" y="77"/>
                  </a:cubicBezTo>
                  <a:cubicBezTo>
                    <a:pt x="322" y="59"/>
                    <a:pt x="286" y="19"/>
                    <a:pt x="268" y="19"/>
                  </a:cubicBezTo>
                  <a:cubicBezTo>
                    <a:pt x="227" y="19"/>
                    <a:pt x="209" y="0"/>
                    <a:pt x="173" y="0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7"/>
            <p:cNvSpPr/>
            <p:nvPr/>
          </p:nvSpPr>
          <p:spPr>
            <a:xfrm>
              <a:off x="469822" y="451416"/>
              <a:ext cx="37061" cy="35287"/>
            </a:xfrm>
            <a:custGeom>
              <a:avLst/>
              <a:gdLst/>
              <a:ahLst/>
              <a:cxnLst/>
              <a:rect l="l" t="t" r="r" b="b"/>
              <a:pathLst>
                <a:path w="376" h="358" extrusionOk="0">
                  <a:moveTo>
                    <a:pt x="190" y="1"/>
                  </a:moveTo>
                  <a:cubicBezTo>
                    <a:pt x="168" y="1"/>
                    <a:pt x="132" y="1"/>
                    <a:pt x="113" y="19"/>
                  </a:cubicBezTo>
                  <a:cubicBezTo>
                    <a:pt x="95" y="19"/>
                    <a:pt x="77" y="37"/>
                    <a:pt x="55" y="55"/>
                  </a:cubicBezTo>
                  <a:cubicBezTo>
                    <a:pt x="37" y="73"/>
                    <a:pt x="37" y="96"/>
                    <a:pt x="18" y="114"/>
                  </a:cubicBezTo>
                  <a:cubicBezTo>
                    <a:pt x="18" y="132"/>
                    <a:pt x="0" y="150"/>
                    <a:pt x="18" y="168"/>
                  </a:cubicBezTo>
                  <a:lnTo>
                    <a:pt x="18" y="227"/>
                  </a:lnTo>
                  <a:cubicBezTo>
                    <a:pt x="18" y="245"/>
                    <a:pt x="37" y="281"/>
                    <a:pt x="55" y="299"/>
                  </a:cubicBezTo>
                  <a:cubicBezTo>
                    <a:pt x="77" y="299"/>
                    <a:pt x="95" y="322"/>
                    <a:pt x="95" y="322"/>
                  </a:cubicBezTo>
                  <a:cubicBezTo>
                    <a:pt x="132" y="340"/>
                    <a:pt x="150" y="358"/>
                    <a:pt x="190" y="358"/>
                  </a:cubicBezTo>
                  <a:cubicBezTo>
                    <a:pt x="190" y="358"/>
                    <a:pt x="208" y="358"/>
                    <a:pt x="208" y="340"/>
                  </a:cubicBezTo>
                  <a:cubicBezTo>
                    <a:pt x="245" y="340"/>
                    <a:pt x="263" y="340"/>
                    <a:pt x="281" y="322"/>
                  </a:cubicBezTo>
                  <a:cubicBezTo>
                    <a:pt x="281" y="322"/>
                    <a:pt x="303" y="299"/>
                    <a:pt x="322" y="299"/>
                  </a:cubicBezTo>
                  <a:lnTo>
                    <a:pt x="322" y="281"/>
                  </a:lnTo>
                  <a:cubicBezTo>
                    <a:pt x="340" y="281"/>
                    <a:pt x="358" y="263"/>
                    <a:pt x="358" y="245"/>
                  </a:cubicBezTo>
                  <a:cubicBezTo>
                    <a:pt x="376" y="227"/>
                    <a:pt x="376" y="186"/>
                    <a:pt x="376" y="168"/>
                  </a:cubicBezTo>
                  <a:lnTo>
                    <a:pt x="376" y="132"/>
                  </a:lnTo>
                  <a:cubicBezTo>
                    <a:pt x="358" y="114"/>
                    <a:pt x="340" y="73"/>
                    <a:pt x="322" y="55"/>
                  </a:cubicBezTo>
                  <a:cubicBezTo>
                    <a:pt x="303" y="37"/>
                    <a:pt x="281" y="37"/>
                    <a:pt x="281" y="19"/>
                  </a:cubicBezTo>
                  <a:cubicBezTo>
                    <a:pt x="263" y="19"/>
                    <a:pt x="245" y="19"/>
                    <a:pt x="245" y="1"/>
                  </a:cubicBezTo>
                  <a:close/>
                </a:path>
              </a:pathLst>
            </a:custGeom>
            <a:solidFill>
              <a:srgbClr val="B0B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8" name="Google Shape;2328;p17"/>
          <p:cNvGrpSpPr/>
          <p:nvPr/>
        </p:nvGrpSpPr>
        <p:grpSpPr>
          <a:xfrm>
            <a:off x="8043068" y="66315"/>
            <a:ext cx="1006274" cy="876685"/>
            <a:chOff x="8043068" y="66315"/>
            <a:chExt cx="1006274" cy="876685"/>
          </a:xfrm>
        </p:grpSpPr>
        <p:sp>
          <p:nvSpPr>
            <p:cNvPr id="2329" name="Google Shape;2329;p17"/>
            <p:cNvSpPr/>
            <p:nvPr/>
          </p:nvSpPr>
          <p:spPr>
            <a:xfrm rot="-3439216">
              <a:off x="8199825" y="438753"/>
              <a:ext cx="186964" cy="111391"/>
            </a:xfrm>
            <a:custGeom>
              <a:avLst/>
              <a:gdLst/>
              <a:ahLst/>
              <a:cxnLst/>
              <a:rect l="l" t="t" r="r" b="b"/>
              <a:pathLst>
                <a:path w="1472" h="877" extrusionOk="0">
                  <a:moveTo>
                    <a:pt x="166" y="1"/>
                  </a:moveTo>
                  <a:cubicBezTo>
                    <a:pt x="108" y="1"/>
                    <a:pt x="50" y="35"/>
                    <a:pt x="23" y="92"/>
                  </a:cubicBezTo>
                  <a:cubicBezTo>
                    <a:pt x="1" y="169"/>
                    <a:pt x="42" y="259"/>
                    <a:pt x="114" y="300"/>
                  </a:cubicBezTo>
                  <a:cubicBezTo>
                    <a:pt x="494" y="485"/>
                    <a:pt x="851" y="675"/>
                    <a:pt x="1227" y="865"/>
                  </a:cubicBezTo>
                  <a:cubicBezTo>
                    <a:pt x="1244" y="873"/>
                    <a:pt x="1261" y="877"/>
                    <a:pt x="1279" y="877"/>
                  </a:cubicBezTo>
                  <a:cubicBezTo>
                    <a:pt x="1342" y="877"/>
                    <a:pt x="1407" y="830"/>
                    <a:pt x="1435" y="770"/>
                  </a:cubicBezTo>
                  <a:cubicBezTo>
                    <a:pt x="1471" y="693"/>
                    <a:pt x="1417" y="598"/>
                    <a:pt x="1340" y="580"/>
                  </a:cubicBezTo>
                  <a:cubicBezTo>
                    <a:pt x="983" y="395"/>
                    <a:pt x="607" y="205"/>
                    <a:pt x="227" y="15"/>
                  </a:cubicBezTo>
                  <a:cubicBezTo>
                    <a:pt x="208" y="5"/>
                    <a:pt x="187" y="1"/>
                    <a:pt x="1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7"/>
            <p:cNvSpPr/>
            <p:nvPr/>
          </p:nvSpPr>
          <p:spPr>
            <a:xfrm rot="-3439216">
              <a:off x="8350564" y="297962"/>
              <a:ext cx="155846" cy="96657"/>
            </a:xfrm>
            <a:custGeom>
              <a:avLst/>
              <a:gdLst/>
              <a:ahLst/>
              <a:cxnLst/>
              <a:rect l="l" t="t" r="r" b="b"/>
              <a:pathLst>
                <a:path w="1227" h="761" extrusionOk="0">
                  <a:moveTo>
                    <a:pt x="184" y="1"/>
                  </a:moveTo>
                  <a:cubicBezTo>
                    <a:pt x="127" y="1"/>
                    <a:pt x="55" y="47"/>
                    <a:pt x="41" y="107"/>
                  </a:cubicBezTo>
                  <a:cubicBezTo>
                    <a:pt x="0" y="184"/>
                    <a:pt x="41" y="256"/>
                    <a:pt x="113" y="297"/>
                  </a:cubicBezTo>
                  <a:cubicBezTo>
                    <a:pt x="416" y="446"/>
                    <a:pt x="697" y="596"/>
                    <a:pt x="982" y="749"/>
                  </a:cubicBezTo>
                  <a:cubicBezTo>
                    <a:pt x="998" y="757"/>
                    <a:pt x="1016" y="760"/>
                    <a:pt x="1034" y="760"/>
                  </a:cubicBezTo>
                  <a:cubicBezTo>
                    <a:pt x="1102" y="760"/>
                    <a:pt x="1176" y="712"/>
                    <a:pt x="1190" y="654"/>
                  </a:cubicBezTo>
                  <a:cubicBezTo>
                    <a:pt x="1226" y="578"/>
                    <a:pt x="1190" y="501"/>
                    <a:pt x="1095" y="464"/>
                  </a:cubicBezTo>
                  <a:cubicBezTo>
                    <a:pt x="810" y="315"/>
                    <a:pt x="529" y="161"/>
                    <a:pt x="226" y="12"/>
                  </a:cubicBezTo>
                  <a:cubicBezTo>
                    <a:pt x="215" y="4"/>
                    <a:pt x="200" y="1"/>
                    <a:pt x="1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7"/>
            <p:cNvSpPr/>
            <p:nvPr/>
          </p:nvSpPr>
          <p:spPr>
            <a:xfrm rot="-3439216">
              <a:off x="8438759" y="443508"/>
              <a:ext cx="140858" cy="85353"/>
            </a:xfrm>
            <a:custGeom>
              <a:avLst/>
              <a:gdLst/>
              <a:ahLst/>
              <a:cxnLst/>
              <a:rect l="l" t="t" r="r" b="b"/>
              <a:pathLst>
                <a:path w="1109" h="672" extrusionOk="0">
                  <a:moveTo>
                    <a:pt x="160" y="1"/>
                  </a:moveTo>
                  <a:cubicBezTo>
                    <a:pt x="113" y="1"/>
                    <a:pt x="68" y="19"/>
                    <a:pt x="37" y="64"/>
                  </a:cubicBezTo>
                  <a:cubicBezTo>
                    <a:pt x="0" y="141"/>
                    <a:pt x="0" y="231"/>
                    <a:pt x="73" y="272"/>
                  </a:cubicBezTo>
                  <a:cubicBezTo>
                    <a:pt x="317" y="439"/>
                    <a:pt x="584" y="571"/>
                    <a:pt x="883" y="666"/>
                  </a:cubicBezTo>
                  <a:cubicBezTo>
                    <a:pt x="900" y="670"/>
                    <a:pt x="918" y="672"/>
                    <a:pt x="935" y="672"/>
                  </a:cubicBezTo>
                  <a:cubicBezTo>
                    <a:pt x="998" y="672"/>
                    <a:pt x="1058" y="645"/>
                    <a:pt x="1073" y="571"/>
                  </a:cubicBezTo>
                  <a:cubicBezTo>
                    <a:pt x="1109" y="498"/>
                    <a:pt x="1073" y="403"/>
                    <a:pt x="996" y="367"/>
                  </a:cubicBezTo>
                  <a:cubicBezTo>
                    <a:pt x="864" y="326"/>
                    <a:pt x="733" y="290"/>
                    <a:pt x="602" y="231"/>
                  </a:cubicBezTo>
                  <a:cubicBezTo>
                    <a:pt x="566" y="213"/>
                    <a:pt x="543" y="195"/>
                    <a:pt x="507" y="195"/>
                  </a:cubicBezTo>
                  <a:cubicBezTo>
                    <a:pt x="489" y="177"/>
                    <a:pt x="489" y="177"/>
                    <a:pt x="471" y="159"/>
                  </a:cubicBezTo>
                  <a:lnTo>
                    <a:pt x="453" y="159"/>
                  </a:lnTo>
                  <a:lnTo>
                    <a:pt x="430" y="141"/>
                  </a:lnTo>
                  <a:cubicBezTo>
                    <a:pt x="376" y="118"/>
                    <a:pt x="317" y="82"/>
                    <a:pt x="263" y="28"/>
                  </a:cubicBezTo>
                  <a:cubicBezTo>
                    <a:pt x="230" y="11"/>
                    <a:pt x="195" y="1"/>
                    <a:pt x="1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7"/>
            <p:cNvSpPr/>
            <p:nvPr/>
          </p:nvSpPr>
          <p:spPr>
            <a:xfrm rot="-3439216">
              <a:off x="8522236" y="315416"/>
              <a:ext cx="141493" cy="85226"/>
            </a:xfrm>
            <a:custGeom>
              <a:avLst/>
              <a:gdLst/>
              <a:ahLst/>
              <a:cxnLst/>
              <a:rect l="l" t="t" r="r" b="b"/>
              <a:pathLst>
                <a:path w="1114" h="671" extrusionOk="0">
                  <a:moveTo>
                    <a:pt x="173" y="1"/>
                  </a:moveTo>
                  <a:cubicBezTo>
                    <a:pt x="118" y="1"/>
                    <a:pt x="55" y="37"/>
                    <a:pt x="41" y="89"/>
                  </a:cubicBezTo>
                  <a:cubicBezTo>
                    <a:pt x="1" y="166"/>
                    <a:pt x="41" y="261"/>
                    <a:pt x="114" y="297"/>
                  </a:cubicBezTo>
                  <a:cubicBezTo>
                    <a:pt x="381" y="410"/>
                    <a:pt x="625" y="542"/>
                    <a:pt x="887" y="655"/>
                  </a:cubicBezTo>
                  <a:cubicBezTo>
                    <a:pt x="908" y="666"/>
                    <a:pt x="931" y="671"/>
                    <a:pt x="952" y="671"/>
                  </a:cubicBezTo>
                  <a:cubicBezTo>
                    <a:pt x="1010" y="671"/>
                    <a:pt x="1064" y="635"/>
                    <a:pt x="1077" y="582"/>
                  </a:cubicBezTo>
                  <a:cubicBezTo>
                    <a:pt x="1114" y="487"/>
                    <a:pt x="1077" y="410"/>
                    <a:pt x="1001" y="374"/>
                  </a:cubicBezTo>
                  <a:cubicBezTo>
                    <a:pt x="738" y="261"/>
                    <a:pt x="494" y="130"/>
                    <a:pt x="227" y="17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7"/>
            <p:cNvSpPr/>
            <p:nvPr/>
          </p:nvSpPr>
          <p:spPr>
            <a:xfrm rot="-3439216">
              <a:off x="8369635" y="170263"/>
              <a:ext cx="167404" cy="113677"/>
            </a:xfrm>
            <a:custGeom>
              <a:avLst/>
              <a:gdLst/>
              <a:ahLst/>
              <a:cxnLst/>
              <a:rect l="l" t="t" r="r" b="b"/>
              <a:pathLst>
                <a:path w="1318" h="895" extrusionOk="0">
                  <a:moveTo>
                    <a:pt x="169" y="0"/>
                  </a:moveTo>
                  <a:cubicBezTo>
                    <a:pt x="128" y="0"/>
                    <a:pt x="89" y="19"/>
                    <a:pt x="55" y="64"/>
                  </a:cubicBezTo>
                  <a:cubicBezTo>
                    <a:pt x="1" y="118"/>
                    <a:pt x="1" y="231"/>
                    <a:pt x="73" y="272"/>
                  </a:cubicBezTo>
                  <a:cubicBezTo>
                    <a:pt x="412" y="457"/>
                    <a:pt x="734" y="665"/>
                    <a:pt x="1055" y="855"/>
                  </a:cubicBezTo>
                  <a:cubicBezTo>
                    <a:pt x="1090" y="881"/>
                    <a:pt x="1130" y="894"/>
                    <a:pt x="1166" y="894"/>
                  </a:cubicBezTo>
                  <a:cubicBezTo>
                    <a:pt x="1207" y="894"/>
                    <a:pt x="1243" y="876"/>
                    <a:pt x="1263" y="837"/>
                  </a:cubicBezTo>
                  <a:cubicBezTo>
                    <a:pt x="1317" y="778"/>
                    <a:pt x="1317" y="665"/>
                    <a:pt x="1245" y="611"/>
                  </a:cubicBezTo>
                  <a:cubicBezTo>
                    <a:pt x="924" y="421"/>
                    <a:pt x="584" y="213"/>
                    <a:pt x="263" y="27"/>
                  </a:cubicBezTo>
                  <a:cubicBezTo>
                    <a:pt x="231" y="10"/>
                    <a:pt x="199" y="0"/>
                    <a:pt x="1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7"/>
            <p:cNvSpPr/>
            <p:nvPr/>
          </p:nvSpPr>
          <p:spPr>
            <a:xfrm rot="-3439216">
              <a:off x="8695895" y="94902"/>
              <a:ext cx="119647" cy="94625"/>
            </a:xfrm>
            <a:custGeom>
              <a:avLst/>
              <a:gdLst/>
              <a:ahLst/>
              <a:cxnLst/>
              <a:rect l="l" t="t" r="r" b="b"/>
              <a:pathLst>
                <a:path w="942" h="745" extrusionOk="0">
                  <a:moveTo>
                    <a:pt x="162" y="0"/>
                  </a:moveTo>
                  <a:cubicBezTo>
                    <a:pt x="119" y="0"/>
                    <a:pt x="76" y="19"/>
                    <a:pt x="55" y="60"/>
                  </a:cubicBezTo>
                  <a:cubicBezTo>
                    <a:pt x="0" y="137"/>
                    <a:pt x="0" y="232"/>
                    <a:pt x="73" y="268"/>
                  </a:cubicBezTo>
                  <a:cubicBezTo>
                    <a:pt x="281" y="418"/>
                    <a:pt x="489" y="571"/>
                    <a:pt x="697" y="721"/>
                  </a:cubicBezTo>
                  <a:cubicBezTo>
                    <a:pt x="720" y="736"/>
                    <a:pt x="749" y="744"/>
                    <a:pt x="780" y="744"/>
                  </a:cubicBezTo>
                  <a:cubicBezTo>
                    <a:pt x="824" y="744"/>
                    <a:pt x="871" y="727"/>
                    <a:pt x="905" y="684"/>
                  </a:cubicBezTo>
                  <a:cubicBezTo>
                    <a:pt x="941" y="626"/>
                    <a:pt x="941" y="513"/>
                    <a:pt x="864" y="476"/>
                  </a:cubicBezTo>
                  <a:cubicBezTo>
                    <a:pt x="679" y="323"/>
                    <a:pt x="471" y="173"/>
                    <a:pt x="263" y="42"/>
                  </a:cubicBezTo>
                  <a:cubicBezTo>
                    <a:pt x="237" y="15"/>
                    <a:pt x="199" y="0"/>
                    <a:pt x="1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7"/>
            <p:cNvSpPr/>
            <p:nvPr/>
          </p:nvSpPr>
          <p:spPr>
            <a:xfrm rot="-3439216">
              <a:off x="8738948" y="353955"/>
              <a:ext cx="117233" cy="76716"/>
            </a:xfrm>
            <a:custGeom>
              <a:avLst/>
              <a:gdLst/>
              <a:ahLst/>
              <a:cxnLst/>
              <a:rect l="l" t="t" r="r" b="b"/>
              <a:pathLst>
                <a:path w="923" h="604" extrusionOk="0">
                  <a:moveTo>
                    <a:pt x="468" y="171"/>
                  </a:moveTo>
                  <a:cubicBezTo>
                    <a:pt x="466" y="171"/>
                    <a:pt x="466" y="173"/>
                    <a:pt x="471" y="178"/>
                  </a:cubicBezTo>
                  <a:cubicBezTo>
                    <a:pt x="474" y="178"/>
                    <a:pt x="478" y="179"/>
                    <a:pt x="482" y="180"/>
                  </a:cubicBezTo>
                  <a:lnTo>
                    <a:pt x="482" y="180"/>
                  </a:lnTo>
                  <a:cubicBezTo>
                    <a:pt x="478" y="177"/>
                    <a:pt x="470" y="171"/>
                    <a:pt x="468" y="171"/>
                  </a:cubicBezTo>
                  <a:close/>
                  <a:moveTo>
                    <a:pt x="176" y="1"/>
                  </a:moveTo>
                  <a:cubicBezTo>
                    <a:pt x="128" y="1"/>
                    <a:pt x="79" y="20"/>
                    <a:pt x="54" y="65"/>
                  </a:cubicBezTo>
                  <a:cubicBezTo>
                    <a:pt x="0" y="138"/>
                    <a:pt x="18" y="214"/>
                    <a:pt x="73" y="269"/>
                  </a:cubicBezTo>
                  <a:cubicBezTo>
                    <a:pt x="263" y="423"/>
                    <a:pt x="489" y="536"/>
                    <a:pt x="697" y="590"/>
                  </a:cubicBezTo>
                  <a:cubicBezTo>
                    <a:pt x="724" y="599"/>
                    <a:pt x="748" y="603"/>
                    <a:pt x="769" y="603"/>
                  </a:cubicBezTo>
                  <a:cubicBezTo>
                    <a:pt x="791" y="603"/>
                    <a:pt x="810" y="599"/>
                    <a:pt x="828" y="590"/>
                  </a:cubicBezTo>
                  <a:cubicBezTo>
                    <a:pt x="864" y="572"/>
                    <a:pt x="887" y="554"/>
                    <a:pt x="905" y="518"/>
                  </a:cubicBezTo>
                  <a:cubicBezTo>
                    <a:pt x="923" y="441"/>
                    <a:pt x="905" y="346"/>
                    <a:pt x="828" y="309"/>
                  </a:cubicBezTo>
                  <a:cubicBezTo>
                    <a:pt x="715" y="291"/>
                    <a:pt x="620" y="251"/>
                    <a:pt x="507" y="196"/>
                  </a:cubicBezTo>
                  <a:cubicBezTo>
                    <a:pt x="507" y="196"/>
                    <a:pt x="495" y="185"/>
                    <a:pt x="482" y="180"/>
                  </a:cubicBezTo>
                  <a:lnTo>
                    <a:pt x="482" y="180"/>
                  </a:lnTo>
                  <a:cubicBezTo>
                    <a:pt x="483" y="182"/>
                    <a:pt x="484" y="183"/>
                    <a:pt x="483" y="183"/>
                  </a:cubicBezTo>
                  <a:cubicBezTo>
                    <a:pt x="481" y="183"/>
                    <a:pt x="478" y="182"/>
                    <a:pt x="471" y="178"/>
                  </a:cubicBezTo>
                  <a:cubicBezTo>
                    <a:pt x="453" y="156"/>
                    <a:pt x="434" y="138"/>
                    <a:pt x="394" y="119"/>
                  </a:cubicBezTo>
                  <a:cubicBezTo>
                    <a:pt x="358" y="101"/>
                    <a:pt x="321" y="65"/>
                    <a:pt x="263" y="24"/>
                  </a:cubicBezTo>
                  <a:cubicBezTo>
                    <a:pt x="240" y="10"/>
                    <a:pt x="209" y="1"/>
                    <a:pt x="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7"/>
            <p:cNvSpPr/>
            <p:nvPr/>
          </p:nvSpPr>
          <p:spPr>
            <a:xfrm rot="-3439216">
              <a:off x="8852924" y="138209"/>
              <a:ext cx="105294" cy="80908"/>
            </a:xfrm>
            <a:custGeom>
              <a:avLst/>
              <a:gdLst/>
              <a:ahLst/>
              <a:cxnLst/>
              <a:rect l="l" t="t" r="r" b="b"/>
              <a:pathLst>
                <a:path w="829" h="637" extrusionOk="0">
                  <a:moveTo>
                    <a:pt x="154" y="1"/>
                  </a:moveTo>
                  <a:cubicBezTo>
                    <a:pt x="113" y="1"/>
                    <a:pt x="70" y="15"/>
                    <a:pt x="37" y="48"/>
                  </a:cubicBezTo>
                  <a:cubicBezTo>
                    <a:pt x="1" y="120"/>
                    <a:pt x="1" y="215"/>
                    <a:pt x="73" y="274"/>
                  </a:cubicBezTo>
                  <a:cubicBezTo>
                    <a:pt x="245" y="387"/>
                    <a:pt x="394" y="500"/>
                    <a:pt x="566" y="613"/>
                  </a:cubicBezTo>
                  <a:cubicBezTo>
                    <a:pt x="596" y="628"/>
                    <a:pt x="629" y="637"/>
                    <a:pt x="662" y="637"/>
                  </a:cubicBezTo>
                  <a:cubicBezTo>
                    <a:pt x="710" y="637"/>
                    <a:pt x="758" y="618"/>
                    <a:pt x="792" y="573"/>
                  </a:cubicBezTo>
                  <a:cubicBezTo>
                    <a:pt x="829" y="518"/>
                    <a:pt x="829" y="405"/>
                    <a:pt x="752" y="365"/>
                  </a:cubicBezTo>
                  <a:lnTo>
                    <a:pt x="245" y="25"/>
                  </a:lnTo>
                  <a:cubicBezTo>
                    <a:pt x="219" y="9"/>
                    <a:pt x="187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7"/>
            <p:cNvSpPr/>
            <p:nvPr/>
          </p:nvSpPr>
          <p:spPr>
            <a:xfrm rot="-3439216">
              <a:off x="8496075" y="648999"/>
              <a:ext cx="129427" cy="90053"/>
            </a:xfrm>
            <a:custGeom>
              <a:avLst/>
              <a:gdLst/>
              <a:ahLst/>
              <a:cxnLst/>
              <a:rect l="l" t="t" r="r" b="b"/>
              <a:pathLst>
                <a:path w="1019" h="709" extrusionOk="0">
                  <a:moveTo>
                    <a:pt x="162" y="1"/>
                  </a:moveTo>
                  <a:cubicBezTo>
                    <a:pt x="118" y="1"/>
                    <a:pt x="72" y="19"/>
                    <a:pt x="37" y="65"/>
                  </a:cubicBezTo>
                  <a:cubicBezTo>
                    <a:pt x="1" y="119"/>
                    <a:pt x="1" y="232"/>
                    <a:pt x="73" y="268"/>
                  </a:cubicBezTo>
                  <a:cubicBezTo>
                    <a:pt x="299" y="404"/>
                    <a:pt x="525" y="553"/>
                    <a:pt x="752" y="685"/>
                  </a:cubicBezTo>
                  <a:cubicBezTo>
                    <a:pt x="776" y="700"/>
                    <a:pt x="806" y="708"/>
                    <a:pt x="838" y="708"/>
                  </a:cubicBezTo>
                  <a:cubicBezTo>
                    <a:pt x="882" y="708"/>
                    <a:pt x="928" y="691"/>
                    <a:pt x="960" y="648"/>
                  </a:cubicBezTo>
                  <a:cubicBezTo>
                    <a:pt x="1000" y="590"/>
                    <a:pt x="1018" y="477"/>
                    <a:pt x="942" y="440"/>
                  </a:cubicBezTo>
                  <a:cubicBezTo>
                    <a:pt x="715" y="309"/>
                    <a:pt x="471" y="155"/>
                    <a:pt x="245" y="24"/>
                  </a:cubicBezTo>
                  <a:cubicBezTo>
                    <a:pt x="221" y="9"/>
                    <a:pt x="192" y="1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7"/>
            <p:cNvSpPr/>
            <p:nvPr/>
          </p:nvSpPr>
          <p:spPr>
            <a:xfrm rot="-3439216">
              <a:off x="8225122" y="689079"/>
              <a:ext cx="139207" cy="95133"/>
            </a:xfrm>
            <a:custGeom>
              <a:avLst/>
              <a:gdLst/>
              <a:ahLst/>
              <a:cxnLst/>
              <a:rect l="l" t="t" r="r" b="b"/>
              <a:pathLst>
                <a:path w="1096" h="749" extrusionOk="0">
                  <a:moveTo>
                    <a:pt x="165" y="1"/>
                  </a:moveTo>
                  <a:cubicBezTo>
                    <a:pt x="118" y="1"/>
                    <a:pt x="71" y="19"/>
                    <a:pt x="37" y="61"/>
                  </a:cubicBezTo>
                  <a:cubicBezTo>
                    <a:pt x="0" y="120"/>
                    <a:pt x="0" y="233"/>
                    <a:pt x="77" y="269"/>
                  </a:cubicBezTo>
                  <a:cubicBezTo>
                    <a:pt x="322" y="423"/>
                    <a:pt x="584" y="572"/>
                    <a:pt x="828" y="721"/>
                  </a:cubicBezTo>
                  <a:cubicBezTo>
                    <a:pt x="861" y="739"/>
                    <a:pt x="896" y="748"/>
                    <a:pt x="931" y="748"/>
                  </a:cubicBezTo>
                  <a:cubicBezTo>
                    <a:pt x="978" y="748"/>
                    <a:pt x="1023" y="730"/>
                    <a:pt x="1054" y="685"/>
                  </a:cubicBezTo>
                  <a:cubicBezTo>
                    <a:pt x="1095" y="626"/>
                    <a:pt x="1095" y="513"/>
                    <a:pt x="1018" y="477"/>
                  </a:cubicBezTo>
                  <a:cubicBezTo>
                    <a:pt x="774" y="328"/>
                    <a:pt x="507" y="174"/>
                    <a:pt x="263" y="25"/>
                  </a:cubicBezTo>
                  <a:cubicBezTo>
                    <a:pt x="233" y="10"/>
                    <a:pt x="199" y="1"/>
                    <a:pt x="1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7"/>
            <p:cNvSpPr/>
            <p:nvPr/>
          </p:nvSpPr>
          <p:spPr>
            <a:xfrm rot="-3439216">
              <a:off x="8653687" y="509329"/>
              <a:ext cx="132221" cy="104405"/>
            </a:xfrm>
            <a:custGeom>
              <a:avLst/>
              <a:gdLst/>
              <a:ahLst/>
              <a:cxnLst/>
              <a:rect l="l" t="t" r="r" b="b"/>
              <a:pathLst>
                <a:path w="1041" h="822" extrusionOk="0">
                  <a:moveTo>
                    <a:pt x="166" y="1"/>
                  </a:moveTo>
                  <a:cubicBezTo>
                    <a:pt x="118" y="1"/>
                    <a:pt x="73" y="18"/>
                    <a:pt x="41" y="61"/>
                  </a:cubicBezTo>
                  <a:cubicBezTo>
                    <a:pt x="0" y="138"/>
                    <a:pt x="0" y="233"/>
                    <a:pt x="77" y="269"/>
                  </a:cubicBezTo>
                  <a:cubicBezTo>
                    <a:pt x="303" y="459"/>
                    <a:pt x="548" y="626"/>
                    <a:pt x="774" y="798"/>
                  </a:cubicBezTo>
                  <a:cubicBezTo>
                    <a:pt x="806" y="813"/>
                    <a:pt x="841" y="822"/>
                    <a:pt x="873" y="822"/>
                  </a:cubicBezTo>
                  <a:cubicBezTo>
                    <a:pt x="919" y="822"/>
                    <a:pt x="961" y="804"/>
                    <a:pt x="982" y="762"/>
                  </a:cubicBezTo>
                  <a:cubicBezTo>
                    <a:pt x="1041" y="703"/>
                    <a:pt x="1041" y="608"/>
                    <a:pt x="964" y="554"/>
                  </a:cubicBezTo>
                  <a:cubicBezTo>
                    <a:pt x="719" y="382"/>
                    <a:pt x="493" y="214"/>
                    <a:pt x="267" y="24"/>
                  </a:cubicBezTo>
                  <a:cubicBezTo>
                    <a:pt x="235" y="9"/>
                    <a:pt x="200" y="1"/>
                    <a:pt x="1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7"/>
            <p:cNvSpPr/>
            <p:nvPr/>
          </p:nvSpPr>
          <p:spPr>
            <a:xfrm rot="-3439216">
              <a:off x="8930200" y="348632"/>
              <a:ext cx="110375" cy="81162"/>
            </a:xfrm>
            <a:custGeom>
              <a:avLst/>
              <a:gdLst/>
              <a:ahLst/>
              <a:cxnLst/>
              <a:rect l="l" t="t" r="r" b="b"/>
              <a:pathLst>
                <a:path w="869" h="639" extrusionOk="0">
                  <a:moveTo>
                    <a:pt x="131" y="0"/>
                  </a:moveTo>
                  <a:cubicBezTo>
                    <a:pt x="95" y="0"/>
                    <a:pt x="59" y="36"/>
                    <a:pt x="41" y="54"/>
                  </a:cubicBezTo>
                  <a:cubicBezTo>
                    <a:pt x="0" y="131"/>
                    <a:pt x="0" y="226"/>
                    <a:pt x="59" y="281"/>
                  </a:cubicBezTo>
                  <a:cubicBezTo>
                    <a:pt x="244" y="376"/>
                    <a:pt x="434" y="489"/>
                    <a:pt x="606" y="602"/>
                  </a:cubicBezTo>
                  <a:cubicBezTo>
                    <a:pt x="642" y="620"/>
                    <a:pt x="679" y="638"/>
                    <a:pt x="737" y="638"/>
                  </a:cubicBezTo>
                  <a:cubicBezTo>
                    <a:pt x="774" y="620"/>
                    <a:pt x="810" y="602"/>
                    <a:pt x="832" y="584"/>
                  </a:cubicBezTo>
                  <a:cubicBezTo>
                    <a:pt x="869" y="507"/>
                    <a:pt x="869" y="412"/>
                    <a:pt x="792" y="358"/>
                  </a:cubicBezTo>
                  <a:cubicBezTo>
                    <a:pt x="624" y="244"/>
                    <a:pt x="434" y="149"/>
                    <a:pt x="244" y="36"/>
                  </a:cubicBezTo>
                  <a:cubicBezTo>
                    <a:pt x="208" y="0"/>
                    <a:pt x="172" y="0"/>
                    <a:pt x="1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7"/>
            <p:cNvSpPr/>
            <p:nvPr/>
          </p:nvSpPr>
          <p:spPr>
            <a:xfrm rot="-3439216">
              <a:off x="8892801" y="554689"/>
              <a:ext cx="105294" cy="84083"/>
            </a:xfrm>
            <a:custGeom>
              <a:avLst/>
              <a:gdLst/>
              <a:ahLst/>
              <a:cxnLst/>
              <a:rect l="l" t="t" r="r" b="b"/>
              <a:pathLst>
                <a:path w="829" h="662" extrusionOk="0">
                  <a:moveTo>
                    <a:pt x="166" y="1"/>
                  </a:moveTo>
                  <a:cubicBezTo>
                    <a:pt x="120" y="1"/>
                    <a:pt x="73" y="26"/>
                    <a:pt x="37" y="73"/>
                  </a:cubicBezTo>
                  <a:cubicBezTo>
                    <a:pt x="1" y="127"/>
                    <a:pt x="1" y="222"/>
                    <a:pt x="73" y="281"/>
                  </a:cubicBezTo>
                  <a:cubicBezTo>
                    <a:pt x="227" y="394"/>
                    <a:pt x="394" y="525"/>
                    <a:pt x="566" y="638"/>
                  </a:cubicBezTo>
                  <a:cubicBezTo>
                    <a:pt x="595" y="653"/>
                    <a:pt x="629" y="662"/>
                    <a:pt x="662" y="662"/>
                  </a:cubicBezTo>
                  <a:cubicBezTo>
                    <a:pt x="710" y="662"/>
                    <a:pt x="757" y="643"/>
                    <a:pt x="792" y="597"/>
                  </a:cubicBezTo>
                  <a:cubicBezTo>
                    <a:pt x="828" y="543"/>
                    <a:pt x="828" y="448"/>
                    <a:pt x="752" y="394"/>
                  </a:cubicBezTo>
                  <a:cubicBezTo>
                    <a:pt x="584" y="281"/>
                    <a:pt x="412" y="145"/>
                    <a:pt x="245" y="32"/>
                  </a:cubicBezTo>
                  <a:cubicBezTo>
                    <a:pt x="222" y="11"/>
                    <a:pt x="194" y="1"/>
                    <a:pt x="1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7"/>
            <p:cNvSpPr/>
            <p:nvPr/>
          </p:nvSpPr>
          <p:spPr>
            <a:xfrm rot="-3439216">
              <a:off x="8053999" y="644117"/>
              <a:ext cx="139080" cy="101992"/>
            </a:xfrm>
            <a:custGeom>
              <a:avLst/>
              <a:gdLst/>
              <a:ahLst/>
              <a:cxnLst/>
              <a:rect l="l" t="t" r="r" b="b"/>
              <a:pathLst>
                <a:path w="1095" h="803" extrusionOk="0">
                  <a:moveTo>
                    <a:pt x="167" y="0"/>
                  </a:moveTo>
                  <a:cubicBezTo>
                    <a:pt x="119" y="0"/>
                    <a:pt x="71" y="19"/>
                    <a:pt x="36" y="64"/>
                  </a:cubicBezTo>
                  <a:cubicBezTo>
                    <a:pt x="0" y="119"/>
                    <a:pt x="0" y="232"/>
                    <a:pt x="77" y="268"/>
                  </a:cubicBezTo>
                  <a:cubicBezTo>
                    <a:pt x="321" y="440"/>
                    <a:pt x="584" y="607"/>
                    <a:pt x="828" y="779"/>
                  </a:cubicBezTo>
                  <a:cubicBezTo>
                    <a:pt x="860" y="794"/>
                    <a:pt x="895" y="803"/>
                    <a:pt x="927" y="803"/>
                  </a:cubicBezTo>
                  <a:cubicBezTo>
                    <a:pt x="973" y="803"/>
                    <a:pt x="1015" y="785"/>
                    <a:pt x="1036" y="743"/>
                  </a:cubicBezTo>
                  <a:cubicBezTo>
                    <a:pt x="1095" y="684"/>
                    <a:pt x="1095" y="571"/>
                    <a:pt x="1018" y="535"/>
                  </a:cubicBezTo>
                  <a:cubicBezTo>
                    <a:pt x="756" y="363"/>
                    <a:pt x="507" y="196"/>
                    <a:pt x="262" y="24"/>
                  </a:cubicBezTo>
                  <a:cubicBezTo>
                    <a:pt x="233" y="9"/>
                    <a:pt x="200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7"/>
            <p:cNvSpPr/>
            <p:nvPr/>
          </p:nvSpPr>
          <p:spPr>
            <a:xfrm rot="-3439216">
              <a:off x="8632796" y="768265"/>
              <a:ext cx="122568" cy="88020"/>
            </a:xfrm>
            <a:custGeom>
              <a:avLst/>
              <a:gdLst/>
              <a:ahLst/>
              <a:cxnLst/>
              <a:rect l="l" t="t" r="r" b="b"/>
              <a:pathLst>
                <a:path w="965" h="693" extrusionOk="0">
                  <a:moveTo>
                    <a:pt x="164" y="1"/>
                  </a:moveTo>
                  <a:cubicBezTo>
                    <a:pt x="117" y="1"/>
                    <a:pt x="71" y="20"/>
                    <a:pt x="37" y="64"/>
                  </a:cubicBezTo>
                  <a:cubicBezTo>
                    <a:pt x="1" y="118"/>
                    <a:pt x="1" y="232"/>
                    <a:pt x="77" y="272"/>
                  </a:cubicBezTo>
                  <a:cubicBezTo>
                    <a:pt x="286" y="403"/>
                    <a:pt x="489" y="535"/>
                    <a:pt x="697" y="666"/>
                  </a:cubicBezTo>
                  <a:cubicBezTo>
                    <a:pt x="730" y="683"/>
                    <a:pt x="765" y="693"/>
                    <a:pt x="798" y="693"/>
                  </a:cubicBezTo>
                  <a:cubicBezTo>
                    <a:pt x="844" y="693"/>
                    <a:pt x="884" y="674"/>
                    <a:pt x="905" y="630"/>
                  </a:cubicBezTo>
                  <a:cubicBezTo>
                    <a:pt x="964" y="571"/>
                    <a:pt x="964" y="458"/>
                    <a:pt x="887" y="422"/>
                  </a:cubicBezTo>
                  <a:cubicBezTo>
                    <a:pt x="679" y="290"/>
                    <a:pt x="471" y="159"/>
                    <a:pt x="263" y="28"/>
                  </a:cubicBezTo>
                  <a:cubicBezTo>
                    <a:pt x="232" y="11"/>
                    <a:pt x="198" y="1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7"/>
            <p:cNvSpPr/>
            <p:nvPr/>
          </p:nvSpPr>
          <p:spPr>
            <a:xfrm rot="-3439216">
              <a:off x="8304129" y="810219"/>
              <a:ext cx="143779" cy="93863"/>
            </a:xfrm>
            <a:custGeom>
              <a:avLst/>
              <a:gdLst/>
              <a:ahLst/>
              <a:cxnLst/>
              <a:rect l="l" t="t" r="r" b="b"/>
              <a:pathLst>
                <a:path w="1132" h="739" extrusionOk="0">
                  <a:moveTo>
                    <a:pt x="168" y="1"/>
                  </a:moveTo>
                  <a:cubicBezTo>
                    <a:pt x="112" y="1"/>
                    <a:pt x="50" y="44"/>
                    <a:pt x="37" y="100"/>
                  </a:cubicBezTo>
                  <a:cubicBezTo>
                    <a:pt x="1" y="195"/>
                    <a:pt x="37" y="249"/>
                    <a:pt x="114" y="308"/>
                  </a:cubicBezTo>
                  <a:cubicBezTo>
                    <a:pt x="376" y="439"/>
                    <a:pt x="639" y="588"/>
                    <a:pt x="906" y="724"/>
                  </a:cubicBezTo>
                  <a:cubicBezTo>
                    <a:pt x="920" y="734"/>
                    <a:pt x="939" y="738"/>
                    <a:pt x="958" y="738"/>
                  </a:cubicBezTo>
                  <a:cubicBezTo>
                    <a:pt x="1013" y="738"/>
                    <a:pt x="1078" y="704"/>
                    <a:pt x="1091" y="647"/>
                  </a:cubicBezTo>
                  <a:cubicBezTo>
                    <a:pt x="1132" y="552"/>
                    <a:pt x="1091" y="475"/>
                    <a:pt x="1019" y="439"/>
                  </a:cubicBezTo>
                  <a:cubicBezTo>
                    <a:pt x="752" y="308"/>
                    <a:pt x="490" y="158"/>
                    <a:pt x="227" y="23"/>
                  </a:cubicBezTo>
                  <a:cubicBezTo>
                    <a:pt x="211" y="7"/>
                    <a:pt x="190" y="1"/>
                    <a:pt x="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5" name="Google Shape;2345;p17"/>
          <p:cNvGrpSpPr/>
          <p:nvPr/>
        </p:nvGrpSpPr>
        <p:grpSpPr>
          <a:xfrm>
            <a:off x="67029" y="4188513"/>
            <a:ext cx="769875" cy="829975"/>
            <a:chOff x="67029" y="4188513"/>
            <a:chExt cx="769875" cy="829975"/>
          </a:xfrm>
        </p:grpSpPr>
        <p:sp>
          <p:nvSpPr>
            <p:cNvPr id="2346" name="Google Shape;2346;p17"/>
            <p:cNvSpPr/>
            <p:nvPr/>
          </p:nvSpPr>
          <p:spPr>
            <a:xfrm>
              <a:off x="67029" y="4556599"/>
              <a:ext cx="126747" cy="95563"/>
            </a:xfrm>
            <a:custGeom>
              <a:avLst/>
              <a:gdLst/>
              <a:ahLst/>
              <a:cxnLst/>
              <a:rect l="l" t="t" r="r" b="b"/>
              <a:pathLst>
                <a:path w="1512" h="1140" extrusionOk="0">
                  <a:moveTo>
                    <a:pt x="835" y="1"/>
                  </a:moveTo>
                  <a:cubicBezTo>
                    <a:pt x="674" y="1"/>
                    <a:pt x="509" y="85"/>
                    <a:pt x="321" y="210"/>
                  </a:cubicBezTo>
                  <a:cubicBezTo>
                    <a:pt x="190" y="287"/>
                    <a:pt x="77" y="400"/>
                    <a:pt x="41" y="550"/>
                  </a:cubicBezTo>
                  <a:cubicBezTo>
                    <a:pt x="0" y="721"/>
                    <a:pt x="77" y="907"/>
                    <a:pt x="208" y="1020"/>
                  </a:cubicBezTo>
                  <a:cubicBezTo>
                    <a:pt x="334" y="1098"/>
                    <a:pt x="469" y="1139"/>
                    <a:pt x="609" y="1139"/>
                  </a:cubicBezTo>
                  <a:cubicBezTo>
                    <a:pt x="639" y="1139"/>
                    <a:pt x="670" y="1137"/>
                    <a:pt x="701" y="1133"/>
                  </a:cubicBezTo>
                  <a:cubicBezTo>
                    <a:pt x="887" y="1115"/>
                    <a:pt x="1041" y="1043"/>
                    <a:pt x="1190" y="966"/>
                  </a:cubicBezTo>
                  <a:cubicBezTo>
                    <a:pt x="1303" y="907"/>
                    <a:pt x="1416" y="835"/>
                    <a:pt x="1452" y="721"/>
                  </a:cubicBezTo>
                  <a:cubicBezTo>
                    <a:pt x="1511" y="531"/>
                    <a:pt x="1380" y="341"/>
                    <a:pt x="1226" y="192"/>
                  </a:cubicBezTo>
                  <a:cubicBezTo>
                    <a:pt x="1092" y="56"/>
                    <a:pt x="965" y="1"/>
                    <a:pt x="835" y="1"/>
                  </a:cubicBezTo>
                  <a:close/>
                </a:path>
              </a:pathLst>
            </a:custGeom>
            <a:solidFill>
              <a:srgbClr val="FE8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7"/>
            <p:cNvSpPr/>
            <p:nvPr/>
          </p:nvSpPr>
          <p:spPr>
            <a:xfrm>
              <a:off x="193106" y="4750827"/>
              <a:ext cx="139405" cy="111574"/>
            </a:xfrm>
            <a:custGeom>
              <a:avLst/>
              <a:gdLst/>
              <a:ahLst/>
              <a:cxnLst/>
              <a:rect l="l" t="t" r="r" b="b"/>
              <a:pathLst>
                <a:path w="1663" h="1331" extrusionOk="0">
                  <a:moveTo>
                    <a:pt x="849" y="0"/>
                  </a:moveTo>
                  <a:cubicBezTo>
                    <a:pt x="432" y="0"/>
                    <a:pt x="0" y="237"/>
                    <a:pt x="25" y="684"/>
                  </a:cubicBezTo>
                  <a:cubicBezTo>
                    <a:pt x="43" y="988"/>
                    <a:pt x="288" y="1250"/>
                    <a:pt x="591" y="1304"/>
                  </a:cubicBezTo>
                  <a:cubicBezTo>
                    <a:pt x="656" y="1322"/>
                    <a:pt x="724" y="1331"/>
                    <a:pt x="792" y="1331"/>
                  </a:cubicBezTo>
                  <a:cubicBezTo>
                    <a:pt x="1015" y="1331"/>
                    <a:pt x="1241" y="1238"/>
                    <a:pt x="1401" y="1078"/>
                  </a:cubicBezTo>
                  <a:cubicBezTo>
                    <a:pt x="1550" y="929"/>
                    <a:pt x="1663" y="721"/>
                    <a:pt x="1627" y="535"/>
                  </a:cubicBezTo>
                  <a:cubicBezTo>
                    <a:pt x="1591" y="363"/>
                    <a:pt x="1477" y="232"/>
                    <a:pt x="1346" y="137"/>
                  </a:cubicBezTo>
                  <a:cubicBezTo>
                    <a:pt x="1209" y="45"/>
                    <a:pt x="1030" y="0"/>
                    <a:pt x="849" y="0"/>
                  </a:cubicBezTo>
                  <a:close/>
                </a:path>
              </a:pathLst>
            </a:custGeom>
            <a:solidFill>
              <a:srgbClr val="FE8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7"/>
            <p:cNvSpPr/>
            <p:nvPr/>
          </p:nvSpPr>
          <p:spPr>
            <a:xfrm>
              <a:off x="359421" y="4885286"/>
              <a:ext cx="155165" cy="133202"/>
            </a:xfrm>
            <a:custGeom>
              <a:avLst/>
              <a:gdLst/>
              <a:ahLst/>
              <a:cxnLst/>
              <a:rect l="l" t="t" r="r" b="b"/>
              <a:pathLst>
                <a:path w="1851" h="1589" extrusionOk="0">
                  <a:moveTo>
                    <a:pt x="995" y="1"/>
                  </a:moveTo>
                  <a:cubicBezTo>
                    <a:pt x="547" y="1"/>
                    <a:pt x="92" y="330"/>
                    <a:pt x="41" y="813"/>
                  </a:cubicBezTo>
                  <a:cubicBezTo>
                    <a:pt x="0" y="1170"/>
                    <a:pt x="285" y="1550"/>
                    <a:pt x="624" y="1587"/>
                  </a:cubicBezTo>
                  <a:cubicBezTo>
                    <a:pt x="643" y="1588"/>
                    <a:pt x="662" y="1589"/>
                    <a:pt x="681" y="1589"/>
                  </a:cubicBezTo>
                  <a:cubicBezTo>
                    <a:pt x="885" y="1589"/>
                    <a:pt x="1074" y="1502"/>
                    <a:pt x="1244" y="1419"/>
                  </a:cubicBezTo>
                  <a:cubicBezTo>
                    <a:pt x="1470" y="1284"/>
                    <a:pt x="1697" y="1116"/>
                    <a:pt x="1773" y="872"/>
                  </a:cubicBezTo>
                  <a:cubicBezTo>
                    <a:pt x="1850" y="605"/>
                    <a:pt x="1715" y="324"/>
                    <a:pt x="1511" y="175"/>
                  </a:cubicBezTo>
                  <a:cubicBezTo>
                    <a:pt x="1358" y="55"/>
                    <a:pt x="1177" y="1"/>
                    <a:pt x="995" y="1"/>
                  </a:cubicBezTo>
                  <a:close/>
                </a:path>
              </a:pathLst>
            </a:custGeom>
            <a:solidFill>
              <a:srgbClr val="FE8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7"/>
            <p:cNvSpPr/>
            <p:nvPr/>
          </p:nvSpPr>
          <p:spPr>
            <a:xfrm>
              <a:off x="560272" y="4595494"/>
              <a:ext cx="172349" cy="127166"/>
            </a:xfrm>
            <a:custGeom>
              <a:avLst/>
              <a:gdLst/>
              <a:ahLst/>
              <a:cxnLst/>
              <a:rect l="l" t="t" r="r" b="b"/>
              <a:pathLst>
                <a:path w="2056" h="1517" extrusionOk="0">
                  <a:moveTo>
                    <a:pt x="1196" y="0"/>
                  </a:moveTo>
                  <a:cubicBezTo>
                    <a:pt x="670" y="0"/>
                    <a:pt x="0" y="402"/>
                    <a:pt x="133" y="972"/>
                  </a:cubicBezTo>
                  <a:cubicBezTo>
                    <a:pt x="205" y="1257"/>
                    <a:pt x="472" y="1461"/>
                    <a:pt x="753" y="1502"/>
                  </a:cubicBezTo>
                  <a:cubicBezTo>
                    <a:pt x="808" y="1512"/>
                    <a:pt x="863" y="1517"/>
                    <a:pt x="918" y="1517"/>
                  </a:cubicBezTo>
                  <a:cubicBezTo>
                    <a:pt x="1145" y="1517"/>
                    <a:pt x="1365" y="1432"/>
                    <a:pt x="1562" y="1312"/>
                  </a:cubicBezTo>
                  <a:cubicBezTo>
                    <a:pt x="1734" y="1198"/>
                    <a:pt x="1902" y="1049"/>
                    <a:pt x="1961" y="841"/>
                  </a:cubicBezTo>
                  <a:cubicBezTo>
                    <a:pt x="2056" y="502"/>
                    <a:pt x="1771" y="126"/>
                    <a:pt x="1431" y="31"/>
                  </a:cubicBezTo>
                  <a:cubicBezTo>
                    <a:pt x="1359" y="10"/>
                    <a:pt x="1279" y="0"/>
                    <a:pt x="1196" y="0"/>
                  </a:cubicBezTo>
                  <a:close/>
                </a:path>
              </a:pathLst>
            </a:custGeom>
            <a:solidFill>
              <a:srgbClr val="FE8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7"/>
            <p:cNvSpPr/>
            <p:nvPr/>
          </p:nvSpPr>
          <p:spPr>
            <a:xfrm>
              <a:off x="356319" y="4514014"/>
              <a:ext cx="159775" cy="142591"/>
            </a:xfrm>
            <a:custGeom>
              <a:avLst/>
              <a:gdLst/>
              <a:ahLst/>
              <a:cxnLst/>
              <a:rect l="l" t="t" r="r" b="b"/>
              <a:pathLst>
                <a:path w="1906" h="1701" extrusionOk="0">
                  <a:moveTo>
                    <a:pt x="1115" y="0"/>
                  </a:moveTo>
                  <a:cubicBezTo>
                    <a:pt x="751" y="0"/>
                    <a:pt x="408" y="288"/>
                    <a:pt x="191" y="551"/>
                  </a:cubicBezTo>
                  <a:cubicBezTo>
                    <a:pt x="78" y="700"/>
                    <a:pt x="1" y="872"/>
                    <a:pt x="19" y="1039"/>
                  </a:cubicBezTo>
                  <a:cubicBezTo>
                    <a:pt x="37" y="1248"/>
                    <a:pt x="191" y="1438"/>
                    <a:pt x="358" y="1528"/>
                  </a:cubicBezTo>
                  <a:cubicBezTo>
                    <a:pt x="530" y="1642"/>
                    <a:pt x="727" y="1701"/>
                    <a:pt x="923" y="1701"/>
                  </a:cubicBezTo>
                  <a:cubicBezTo>
                    <a:pt x="1052" y="1701"/>
                    <a:pt x="1180" y="1675"/>
                    <a:pt x="1299" y="1623"/>
                  </a:cubicBezTo>
                  <a:cubicBezTo>
                    <a:pt x="1602" y="1510"/>
                    <a:pt x="1829" y="1211"/>
                    <a:pt x="1865" y="890"/>
                  </a:cubicBezTo>
                  <a:cubicBezTo>
                    <a:pt x="1905" y="569"/>
                    <a:pt x="1715" y="230"/>
                    <a:pt x="1435" y="80"/>
                  </a:cubicBezTo>
                  <a:cubicBezTo>
                    <a:pt x="1328" y="25"/>
                    <a:pt x="1221" y="0"/>
                    <a:pt x="1115" y="0"/>
                  </a:cubicBezTo>
                  <a:close/>
                </a:path>
              </a:pathLst>
            </a:custGeom>
            <a:solidFill>
              <a:srgbClr val="FE8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7"/>
            <p:cNvSpPr/>
            <p:nvPr/>
          </p:nvSpPr>
          <p:spPr>
            <a:xfrm>
              <a:off x="680482" y="4820739"/>
              <a:ext cx="156422" cy="148459"/>
            </a:xfrm>
            <a:custGeom>
              <a:avLst/>
              <a:gdLst/>
              <a:ahLst/>
              <a:cxnLst/>
              <a:rect l="l" t="t" r="r" b="b"/>
              <a:pathLst>
                <a:path w="1866" h="1771" extrusionOk="0">
                  <a:moveTo>
                    <a:pt x="1059" y="0"/>
                  </a:moveTo>
                  <a:cubicBezTo>
                    <a:pt x="525" y="0"/>
                    <a:pt x="0" y="610"/>
                    <a:pt x="15" y="1113"/>
                  </a:cubicBezTo>
                  <a:cubicBezTo>
                    <a:pt x="15" y="1398"/>
                    <a:pt x="205" y="1678"/>
                    <a:pt x="486" y="1755"/>
                  </a:cubicBezTo>
                  <a:cubicBezTo>
                    <a:pt x="531" y="1766"/>
                    <a:pt x="576" y="1771"/>
                    <a:pt x="621" y="1771"/>
                  </a:cubicBezTo>
                  <a:cubicBezTo>
                    <a:pt x="801" y="1771"/>
                    <a:pt x="980" y="1692"/>
                    <a:pt x="1146" y="1601"/>
                  </a:cubicBezTo>
                  <a:cubicBezTo>
                    <a:pt x="1391" y="1470"/>
                    <a:pt x="1639" y="1284"/>
                    <a:pt x="1730" y="1018"/>
                  </a:cubicBezTo>
                  <a:cubicBezTo>
                    <a:pt x="1866" y="660"/>
                    <a:pt x="1694" y="244"/>
                    <a:pt x="1372" y="77"/>
                  </a:cubicBezTo>
                  <a:cubicBezTo>
                    <a:pt x="1270" y="24"/>
                    <a:pt x="1165" y="0"/>
                    <a:pt x="1059" y="0"/>
                  </a:cubicBezTo>
                  <a:close/>
                </a:path>
              </a:pathLst>
            </a:custGeom>
            <a:solidFill>
              <a:srgbClr val="FE8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7"/>
            <p:cNvSpPr/>
            <p:nvPr/>
          </p:nvSpPr>
          <p:spPr>
            <a:xfrm>
              <a:off x="228565" y="4341246"/>
              <a:ext cx="92965" cy="79217"/>
            </a:xfrm>
            <a:custGeom>
              <a:avLst/>
              <a:gdLst/>
              <a:ahLst/>
              <a:cxnLst/>
              <a:rect l="l" t="t" r="r" b="b"/>
              <a:pathLst>
                <a:path w="1109" h="945" extrusionOk="0">
                  <a:moveTo>
                    <a:pt x="452" y="1"/>
                  </a:moveTo>
                  <a:cubicBezTo>
                    <a:pt x="220" y="1"/>
                    <a:pt x="1" y="193"/>
                    <a:pt x="37" y="445"/>
                  </a:cubicBezTo>
                  <a:cubicBezTo>
                    <a:pt x="55" y="594"/>
                    <a:pt x="168" y="725"/>
                    <a:pt x="281" y="802"/>
                  </a:cubicBezTo>
                  <a:cubicBezTo>
                    <a:pt x="385" y="892"/>
                    <a:pt x="526" y="945"/>
                    <a:pt x="672" y="945"/>
                  </a:cubicBezTo>
                  <a:cubicBezTo>
                    <a:pt x="710" y="945"/>
                    <a:pt x="749" y="941"/>
                    <a:pt x="788" y="934"/>
                  </a:cubicBezTo>
                  <a:cubicBezTo>
                    <a:pt x="959" y="875"/>
                    <a:pt x="1109" y="725"/>
                    <a:pt x="1091" y="535"/>
                  </a:cubicBezTo>
                  <a:cubicBezTo>
                    <a:pt x="1091" y="386"/>
                    <a:pt x="959" y="255"/>
                    <a:pt x="828" y="160"/>
                  </a:cubicBezTo>
                  <a:cubicBezTo>
                    <a:pt x="751" y="83"/>
                    <a:pt x="656" y="29"/>
                    <a:pt x="543" y="11"/>
                  </a:cubicBezTo>
                  <a:cubicBezTo>
                    <a:pt x="513" y="4"/>
                    <a:pt x="483" y="1"/>
                    <a:pt x="452" y="1"/>
                  </a:cubicBezTo>
                  <a:close/>
                </a:path>
              </a:pathLst>
            </a:custGeom>
            <a:solidFill>
              <a:srgbClr val="FE8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7"/>
            <p:cNvSpPr/>
            <p:nvPr/>
          </p:nvSpPr>
          <p:spPr>
            <a:xfrm>
              <a:off x="365875" y="4188513"/>
              <a:ext cx="189618" cy="138651"/>
            </a:xfrm>
            <a:custGeom>
              <a:avLst/>
              <a:gdLst/>
              <a:ahLst/>
              <a:cxnLst/>
              <a:rect l="l" t="t" r="r" b="b"/>
              <a:pathLst>
                <a:path w="2262" h="1654" extrusionOk="0">
                  <a:moveTo>
                    <a:pt x="1473" y="1"/>
                  </a:moveTo>
                  <a:cubicBezTo>
                    <a:pt x="1446" y="1"/>
                    <a:pt x="1419" y="2"/>
                    <a:pt x="1393" y="5"/>
                  </a:cubicBezTo>
                  <a:cubicBezTo>
                    <a:pt x="774" y="78"/>
                    <a:pt x="0" y="851"/>
                    <a:pt x="602" y="1435"/>
                  </a:cubicBezTo>
                  <a:cubicBezTo>
                    <a:pt x="741" y="1588"/>
                    <a:pt x="951" y="1653"/>
                    <a:pt x="1167" y="1653"/>
                  </a:cubicBezTo>
                  <a:cubicBezTo>
                    <a:pt x="1219" y="1653"/>
                    <a:pt x="1270" y="1650"/>
                    <a:pt x="1321" y="1643"/>
                  </a:cubicBezTo>
                  <a:cubicBezTo>
                    <a:pt x="1565" y="1588"/>
                    <a:pt x="1810" y="1435"/>
                    <a:pt x="1977" y="1249"/>
                  </a:cubicBezTo>
                  <a:cubicBezTo>
                    <a:pt x="2131" y="1059"/>
                    <a:pt x="2262" y="815"/>
                    <a:pt x="2226" y="571"/>
                  </a:cubicBezTo>
                  <a:cubicBezTo>
                    <a:pt x="2188" y="235"/>
                    <a:pt x="1812" y="1"/>
                    <a:pt x="1473" y="1"/>
                  </a:cubicBezTo>
                  <a:close/>
                </a:path>
              </a:pathLst>
            </a:custGeom>
            <a:solidFill>
              <a:srgbClr val="FE8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7"/>
            <p:cNvSpPr/>
            <p:nvPr/>
          </p:nvSpPr>
          <p:spPr>
            <a:xfrm>
              <a:off x="536465" y="4831636"/>
              <a:ext cx="69493" cy="57003"/>
            </a:xfrm>
            <a:custGeom>
              <a:avLst/>
              <a:gdLst/>
              <a:ahLst/>
              <a:cxnLst/>
              <a:rect l="l" t="t" r="r" b="b"/>
              <a:pathLst>
                <a:path w="829" h="680" extrusionOk="0">
                  <a:moveTo>
                    <a:pt x="417" y="1"/>
                  </a:moveTo>
                  <a:cubicBezTo>
                    <a:pt x="358" y="1"/>
                    <a:pt x="304" y="1"/>
                    <a:pt x="227" y="42"/>
                  </a:cubicBezTo>
                  <a:cubicBezTo>
                    <a:pt x="78" y="114"/>
                    <a:pt x="1" y="363"/>
                    <a:pt x="96" y="512"/>
                  </a:cubicBezTo>
                  <a:cubicBezTo>
                    <a:pt x="150" y="607"/>
                    <a:pt x="263" y="661"/>
                    <a:pt x="376" y="679"/>
                  </a:cubicBezTo>
                  <a:cubicBezTo>
                    <a:pt x="489" y="679"/>
                    <a:pt x="602" y="625"/>
                    <a:pt x="679" y="548"/>
                  </a:cubicBezTo>
                  <a:cubicBezTo>
                    <a:pt x="774" y="453"/>
                    <a:pt x="829" y="340"/>
                    <a:pt x="792" y="209"/>
                  </a:cubicBezTo>
                  <a:cubicBezTo>
                    <a:pt x="756" y="60"/>
                    <a:pt x="584" y="1"/>
                    <a:pt x="417" y="1"/>
                  </a:cubicBezTo>
                  <a:close/>
                </a:path>
              </a:pathLst>
            </a:custGeom>
            <a:solidFill>
              <a:srgbClr val="FE8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7"/>
            <p:cNvSpPr/>
            <p:nvPr/>
          </p:nvSpPr>
          <p:spPr>
            <a:xfrm>
              <a:off x="613838" y="4349796"/>
              <a:ext cx="109311" cy="74774"/>
            </a:xfrm>
            <a:custGeom>
              <a:avLst/>
              <a:gdLst/>
              <a:ahLst/>
              <a:cxnLst/>
              <a:rect l="l" t="t" r="r" b="b"/>
              <a:pathLst>
                <a:path w="1304" h="892" extrusionOk="0">
                  <a:moveTo>
                    <a:pt x="776" y="0"/>
                  </a:moveTo>
                  <a:cubicBezTo>
                    <a:pt x="756" y="0"/>
                    <a:pt x="736" y="2"/>
                    <a:pt x="715" y="4"/>
                  </a:cubicBezTo>
                  <a:cubicBezTo>
                    <a:pt x="566" y="22"/>
                    <a:pt x="417" y="76"/>
                    <a:pt x="304" y="189"/>
                  </a:cubicBezTo>
                  <a:cubicBezTo>
                    <a:pt x="1" y="510"/>
                    <a:pt x="263" y="832"/>
                    <a:pt x="643" y="886"/>
                  </a:cubicBezTo>
                  <a:cubicBezTo>
                    <a:pt x="672" y="890"/>
                    <a:pt x="701" y="892"/>
                    <a:pt x="731" y="892"/>
                  </a:cubicBezTo>
                  <a:cubicBezTo>
                    <a:pt x="874" y="892"/>
                    <a:pt x="1023" y="845"/>
                    <a:pt x="1132" y="737"/>
                  </a:cubicBezTo>
                  <a:cubicBezTo>
                    <a:pt x="1245" y="623"/>
                    <a:pt x="1303" y="415"/>
                    <a:pt x="1227" y="248"/>
                  </a:cubicBezTo>
                  <a:cubicBezTo>
                    <a:pt x="1141" y="93"/>
                    <a:pt x="963" y="0"/>
                    <a:pt x="776" y="0"/>
                  </a:cubicBezTo>
                  <a:close/>
                </a:path>
              </a:pathLst>
            </a:custGeom>
            <a:solidFill>
              <a:srgbClr val="FE8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527473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&amp; presentation photo 1">
  <p:cSld name="TITLE_1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"/>
          <p:cNvSpPr/>
          <p:nvPr/>
        </p:nvSpPr>
        <p:spPr>
          <a:xfrm>
            <a:off x="4183043" y="0"/>
            <a:ext cx="4960991" cy="4745296"/>
          </a:xfrm>
          <a:custGeom>
            <a:avLst/>
            <a:gdLst/>
            <a:ahLst/>
            <a:cxnLst/>
            <a:rect l="l" t="t" r="r" b="b"/>
            <a:pathLst>
              <a:path w="31119" h="29766" extrusionOk="0">
                <a:moveTo>
                  <a:pt x="298" y="0"/>
                </a:moveTo>
                <a:cubicBezTo>
                  <a:pt x="1" y="1951"/>
                  <a:pt x="534" y="4034"/>
                  <a:pt x="1794" y="5558"/>
                </a:cubicBezTo>
                <a:cubicBezTo>
                  <a:pt x="3204" y="7262"/>
                  <a:pt x="5569" y="8665"/>
                  <a:pt x="5394" y="10869"/>
                </a:cubicBezTo>
                <a:cubicBezTo>
                  <a:pt x="5344" y="11510"/>
                  <a:pt x="5061" y="12129"/>
                  <a:pt x="5101" y="12773"/>
                </a:cubicBezTo>
                <a:cubicBezTo>
                  <a:pt x="5176" y="13969"/>
                  <a:pt x="6296" y="14806"/>
                  <a:pt x="7373" y="15328"/>
                </a:cubicBezTo>
                <a:cubicBezTo>
                  <a:pt x="8447" y="15855"/>
                  <a:pt x="9664" y="16302"/>
                  <a:pt x="10297" y="17315"/>
                </a:cubicBezTo>
                <a:cubicBezTo>
                  <a:pt x="11185" y="18728"/>
                  <a:pt x="10569" y="20546"/>
                  <a:pt x="10354" y="22200"/>
                </a:cubicBezTo>
                <a:cubicBezTo>
                  <a:pt x="10000" y="24920"/>
                  <a:pt x="10995" y="27711"/>
                  <a:pt x="12802" y="29766"/>
                </a:cubicBezTo>
                <a:lnTo>
                  <a:pt x="31119" y="29766"/>
                </a:lnTo>
                <a:lnTo>
                  <a:pt x="31119" y="10511"/>
                </a:lnTo>
                <a:cubicBezTo>
                  <a:pt x="31112" y="10511"/>
                  <a:pt x="31105" y="10508"/>
                  <a:pt x="31101" y="10504"/>
                </a:cubicBezTo>
                <a:cubicBezTo>
                  <a:pt x="29412" y="9731"/>
                  <a:pt x="28188" y="8192"/>
                  <a:pt x="27279" y="6571"/>
                </a:cubicBezTo>
                <a:cubicBezTo>
                  <a:pt x="27010" y="6099"/>
                  <a:pt x="26760" y="5605"/>
                  <a:pt x="26384" y="5215"/>
                </a:cubicBezTo>
                <a:cubicBezTo>
                  <a:pt x="25668" y="4470"/>
                  <a:pt x="24588" y="4180"/>
                  <a:pt x="23811" y="3497"/>
                </a:cubicBezTo>
                <a:cubicBezTo>
                  <a:pt x="23131" y="2896"/>
                  <a:pt x="22734" y="2015"/>
                  <a:pt x="22598" y="1117"/>
                </a:cubicBezTo>
                <a:cubicBezTo>
                  <a:pt x="22540" y="741"/>
                  <a:pt x="22548" y="369"/>
                  <a:pt x="2256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504435" y="705489"/>
            <a:ext cx="28708" cy="48590"/>
          </a:xfrm>
          <a:custGeom>
            <a:avLst/>
            <a:gdLst/>
            <a:ahLst/>
            <a:cxnLst/>
            <a:rect l="l" t="t" r="r" b="b"/>
            <a:pathLst>
              <a:path w="348" h="589" extrusionOk="0">
                <a:moveTo>
                  <a:pt x="348" y="588"/>
                </a:moveTo>
                <a:lnTo>
                  <a:pt x="1" y="0"/>
                </a:lnTo>
                <a:close/>
              </a:path>
            </a:pathLst>
          </a:custGeom>
          <a:solidFill>
            <a:srgbClr val="E9A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2860290" y="0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17454"/>
                </a:lnTo>
                <a:cubicBezTo>
                  <a:pt x="35095" y="17103"/>
                  <a:pt x="33416" y="16402"/>
                  <a:pt x="32210" y="15013"/>
                </a:cubicBezTo>
                <a:cubicBezTo>
                  <a:pt x="31591" y="14301"/>
                  <a:pt x="31147" y="13449"/>
                  <a:pt x="30507" y="12759"/>
                </a:cubicBezTo>
                <a:cubicBezTo>
                  <a:pt x="28906" y="11036"/>
                  <a:pt x="26448" y="10627"/>
                  <a:pt x="24031" y="10627"/>
                </a:cubicBezTo>
                <a:cubicBezTo>
                  <a:pt x="23465" y="10627"/>
                  <a:pt x="22901" y="10650"/>
                  <a:pt x="22351" y="10683"/>
                </a:cubicBezTo>
                <a:cubicBezTo>
                  <a:pt x="21735" y="10719"/>
                  <a:pt x="21114" y="10762"/>
                  <a:pt x="20497" y="10762"/>
                </a:cubicBezTo>
                <a:cubicBezTo>
                  <a:pt x="19837" y="10762"/>
                  <a:pt x="19182" y="10713"/>
                  <a:pt x="18543" y="10554"/>
                </a:cubicBezTo>
                <a:cubicBezTo>
                  <a:pt x="17308" y="10246"/>
                  <a:pt x="16116" y="9437"/>
                  <a:pt x="15715" y="8228"/>
                </a:cubicBezTo>
                <a:cubicBezTo>
                  <a:pt x="15332" y="7075"/>
                  <a:pt x="15690" y="5694"/>
                  <a:pt x="15010" y="4688"/>
                </a:cubicBezTo>
                <a:cubicBezTo>
                  <a:pt x="14198" y="3486"/>
                  <a:pt x="12455" y="3532"/>
                  <a:pt x="11084" y="3064"/>
                </a:cubicBezTo>
                <a:cubicBezTo>
                  <a:pt x="9699" y="2588"/>
                  <a:pt x="8554" y="1450"/>
                  <a:pt x="8082" y="65"/>
                </a:cubicBezTo>
                <a:cubicBezTo>
                  <a:pt x="8074" y="43"/>
                  <a:pt x="8067" y="22"/>
                  <a:pt x="8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>
            <a:off x="2860290" y="0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23438"/>
                </a:lnTo>
                <a:cubicBezTo>
                  <a:pt x="36344" y="23574"/>
                  <a:pt x="35771" y="23717"/>
                  <a:pt x="35202" y="23839"/>
                </a:cubicBezTo>
                <a:cubicBezTo>
                  <a:pt x="33821" y="24143"/>
                  <a:pt x="32399" y="24335"/>
                  <a:pt x="30985" y="24335"/>
                </a:cubicBezTo>
                <a:cubicBezTo>
                  <a:pt x="29869" y="24335"/>
                  <a:pt x="28758" y="24215"/>
                  <a:pt x="27676" y="23935"/>
                </a:cubicBezTo>
                <a:cubicBezTo>
                  <a:pt x="25224" y="23295"/>
                  <a:pt x="22934" y="21756"/>
                  <a:pt x="21789" y="19498"/>
                </a:cubicBezTo>
                <a:cubicBezTo>
                  <a:pt x="21173" y="18284"/>
                  <a:pt x="20880" y="16881"/>
                  <a:pt x="19971" y="15872"/>
                </a:cubicBezTo>
                <a:cubicBezTo>
                  <a:pt x="17881" y="13557"/>
                  <a:pt x="13504" y="14290"/>
                  <a:pt x="11836" y="11653"/>
                </a:cubicBezTo>
                <a:cubicBezTo>
                  <a:pt x="10802" y="10021"/>
                  <a:pt x="11328" y="7759"/>
                  <a:pt x="10336" y="6102"/>
                </a:cubicBezTo>
                <a:cubicBezTo>
                  <a:pt x="9191" y="4180"/>
                  <a:pt x="6625" y="3722"/>
                  <a:pt x="5004" y="2319"/>
                </a:cubicBezTo>
                <a:cubicBezTo>
                  <a:pt x="4177" y="1607"/>
                  <a:pt x="3658" y="834"/>
                  <a:pt x="325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5947527" y="4628749"/>
            <a:ext cx="276713" cy="277223"/>
          </a:xfrm>
          <a:custGeom>
            <a:avLst/>
            <a:gdLst/>
            <a:ahLst/>
            <a:cxnLst/>
            <a:rect l="l" t="t" r="r" b="b"/>
            <a:pathLst>
              <a:path w="1626" h="1629" extrusionOk="0">
                <a:moveTo>
                  <a:pt x="813" y="0"/>
                </a:moveTo>
                <a:cubicBezTo>
                  <a:pt x="362" y="0"/>
                  <a:pt x="1" y="365"/>
                  <a:pt x="1" y="816"/>
                </a:cubicBezTo>
                <a:cubicBezTo>
                  <a:pt x="1" y="1264"/>
                  <a:pt x="362" y="1629"/>
                  <a:pt x="813" y="1629"/>
                </a:cubicBezTo>
                <a:cubicBezTo>
                  <a:pt x="1261" y="1629"/>
                  <a:pt x="1626" y="1264"/>
                  <a:pt x="1626" y="816"/>
                </a:cubicBezTo>
                <a:cubicBezTo>
                  <a:pt x="1626" y="365"/>
                  <a:pt x="1261" y="0"/>
                  <a:pt x="813" y="0"/>
                </a:cubicBezTo>
                <a:close/>
              </a:path>
            </a:pathLst>
          </a:custGeom>
          <a:solidFill>
            <a:srgbClr val="4D4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4"/>
          <p:cNvSpPr/>
          <p:nvPr/>
        </p:nvSpPr>
        <p:spPr>
          <a:xfrm>
            <a:off x="8778473" y="3459266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1" y="1"/>
                  <a:pt x="0" y="205"/>
                  <a:pt x="0" y="455"/>
                </a:cubicBezTo>
                <a:cubicBezTo>
                  <a:pt x="0" y="710"/>
                  <a:pt x="201" y="914"/>
                  <a:pt x="455" y="914"/>
                </a:cubicBezTo>
                <a:cubicBezTo>
                  <a:pt x="705" y="914"/>
                  <a:pt x="909" y="710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4"/>
          <p:cNvSpPr/>
          <p:nvPr/>
        </p:nvSpPr>
        <p:spPr>
          <a:xfrm>
            <a:off x="5722889" y="937186"/>
            <a:ext cx="155374" cy="154864"/>
          </a:xfrm>
          <a:custGeom>
            <a:avLst/>
            <a:gdLst/>
            <a:ahLst/>
            <a:cxnLst/>
            <a:rect l="l" t="t" r="r" b="b"/>
            <a:pathLst>
              <a:path w="913" h="910" extrusionOk="0">
                <a:moveTo>
                  <a:pt x="458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6"/>
                  <a:pt x="204" y="910"/>
                  <a:pt x="458" y="910"/>
                </a:cubicBezTo>
                <a:cubicBezTo>
                  <a:pt x="709" y="910"/>
                  <a:pt x="913" y="706"/>
                  <a:pt x="913" y="455"/>
                </a:cubicBezTo>
                <a:cubicBezTo>
                  <a:pt x="913" y="205"/>
                  <a:pt x="709" y="1"/>
                  <a:pt x="458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"/>
          <p:cNvSpPr/>
          <p:nvPr/>
        </p:nvSpPr>
        <p:spPr>
          <a:xfrm>
            <a:off x="3331178" y="1020064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9"/>
                  <a:pt x="204" y="913"/>
                  <a:pt x="455" y="913"/>
                </a:cubicBezTo>
                <a:cubicBezTo>
                  <a:pt x="705" y="913"/>
                  <a:pt x="909" y="709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4"/>
          <p:cNvSpPr/>
          <p:nvPr/>
        </p:nvSpPr>
        <p:spPr>
          <a:xfrm>
            <a:off x="8635352" y="3171830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23" y="1"/>
                </a:moveTo>
                <a:cubicBezTo>
                  <a:pt x="279" y="1"/>
                  <a:pt x="0" y="280"/>
                  <a:pt x="0" y="620"/>
                </a:cubicBezTo>
                <a:cubicBezTo>
                  <a:pt x="0" y="963"/>
                  <a:pt x="279" y="1243"/>
                  <a:pt x="623" y="1243"/>
                </a:cubicBezTo>
                <a:cubicBezTo>
                  <a:pt x="963" y="1243"/>
                  <a:pt x="1242" y="963"/>
                  <a:pt x="1242" y="620"/>
                </a:cubicBezTo>
                <a:cubicBezTo>
                  <a:pt x="1242" y="280"/>
                  <a:pt x="963" y="1"/>
                  <a:pt x="623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4"/>
          <p:cNvSpPr/>
          <p:nvPr/>
        </p:nvSpPr>
        <p:spPr>
          <a:xfrm>
            <a:off x="8663261" y="2443456"/>
            <a:ext cx="211023" cy="211534"/>
          </a:xfrm>
          <a:custGeom>
            <a:avLst/>
            <a:gdLst/>
            <a:ahLst/>
            <a:cxnLst/>
            <a:rect l="l" t="t" r="r" b="b"/>
            <a:pathLst>
              <a:path w="1240" h="1243" extrusionOk="0">
                <a:moveTo>
                  <a:pt x="620" y="0"/>
                </a:moveTo>
                <a:cubicBezTo>
                  <a:pt x="276" y="0"/>
                  <a:pt x="1" y="280"/>
                  <a:pt x="1" y="623"/>
                </a:cubicBezTo>
                <a:cubicBezTo>
                  <a:pt x="1" y="967"/>
                  <a:pt x="276" y="1242"/>
                  <a:pt x="620" y="1242"/>
                </a:cubicBezTo>
                <a:cubicBezTo>
                  <a:pt x="964" y="1242"/>
                  <a:pt x="1239" y="967"/>
                  <a:pt x="1239" y="623"/>
                </a:cubicBezTo>
                <a:cubicBezTo>
                  <a:pt x="1239" y="280"/>
                  <a:pt x="964" y="0"/>
                  <a:pt x="620" y="0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>
            <a:off x="3120328" y="771179"/>
            <a:ext cx="210853" cy="211534"/>
          </a:xfrm>
          <a:custGeom>
            <a:avLst/>
            <a:gdLst/>
            <a:ahLst/>
            <a:cxnLst/>
            <a:rect l="l" t="t" r="r" b="b"/>
            <a:pathLst>
              <a:path w="1239" h="1243" extrusionOk="0">
                <a:moveTo>
                  <a:pt x="620" y="0"/>
                </a:moveTo>
                <a:cubicBezTo>
                  <a:pt x="276" y="0"/>
                  <a:pt x="1" y="276"/>
                  <a:pt x="1" y="620"/>
                </a:cubicBezTo>
                <a:cubicBezTo>
                  <a:pt x="1" y="963"/>
                  <a:pt x="276" y="1242"/>
                  <a:pt x="620" y="1242"/>
                </a:cubicBezTo>
                <a:cubicBezTo>
                  <a:pt x="963" y="1242"/>
                  <a:pt x="1239" y="963"/>
                  <a:pt x="1239" y="620"/>
                </a:cubicBezTo>
                <a:cubicBezTo>
                  <a:pt x="1239" y="276"/>
                  <a:pt x="963" y="0"/>
                  <a:pt x="620" y="0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4742311" y="3258282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19" y="1"/>
                </a:moveTo>
                <a:cubicBezTo>
                  <a:pt x="276" y="1"/>
                  <a:pt x="0" y="276"/>
                  <a:pt x="0" y="620"/>
                </a:cubicBezTo>
                <a:cubicBezTo>
                  <a:pt x="0" y="964"/>
                  <a:pt x="276" y="1243"/>
                  <a:pt x="619" y="1243"/>
                </a:cubicBezTo>
                <a:cubicBezTo>
                  <a:pt x="963" y="1243"/>
                  <a:pt x="1242" y="964"/>
                  <a:pt x="1242" y="620"/>
                </a:cubicBezTo>
                <a:cubicBezTo>
                  <a:pt x="1242" y="276"/>
                  <a:pt x="963" y="1"/>
                  <a:pt x="619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4793365" y="2969656"/>
            <a:ext cx="150099" cy="149418"/>
          </a:xfrm>
          <a:custGeom>
            <a:avLst/>
            <a:gdLst/>
            <a:ahLst/>
            <a:cxnLst/>
            <a:rect l="l" t="t" r="r" b="b"/>
            <a:pathLst>
              <a:path w="882" h="878" extrusionOk="0">
                <a:moveTo>
                  <a:pt x="441" y="1"/>
                </a:moveTo>
                <a:cubicBezTo>
                  <a:pt x="198" y="1"/>
                  <a:pt x="1" y="197"/>
                  <a:pt x="1" y="437"/>
                </a:cubicBezTo>
                <a:cubicBezTo>
                  <a:pt x="1" y="681"/>
                  <a:pt x="198" y="877"/>
                  <a:pt x="441" y="877"/>
                </a:cubicBezTo>
                <a:cubicBezTo>
                  <a:pt x="684" y="877"/>
                  <a:pt x="881" y="681"/>
                  <a:pt x="881" y="437"/>
                </a:cubicBezTo>
                <a:cubicBezTo>
                  <a:pt x="881" y="197"/>
                  <a:pt x="684" y="1"/>
                  <a:pt x="441" y="1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6066313" y="3816305"/>
            <a:ext cx="198090" cy="197409"/>
          </a:xfrm>
          <a:custGeom>
            <a:avLst/>
            <a:gdLst/>
            <a:ahLst/>
            <a:cxnLst/>
            <a:rect l="l" t="t" r="r" b="b"/>
            <a:pathLst>
              <a:path w="1164" h="1160" extrusionOk="0">
                <a:moveTo>
                  <a:pt x="584" y="0"/>
                </a:moveTo>
                <a:cubicBezTo>
                  <a:pt x="262" y="0"/>
                  <a:pt x="1" y="258"/>
                  <a:pt x="1" y="580"/>
                </a:cubicBezTo>
                <a:cubicBezTo>
                  <a:pt x="1" y="902"/>
                  <a:pt x="262" y="1160"/>
                  <a:pt x="584" y="1160"/>
                </a:cubicBezTo>
                <a:cubicBezTo>
                  <a:pt x="906" y="1160"/>
                  <a:pt x="1164" y="902"/>
                  <a:pt x="1164" y="580"/>
                </a:cubicBezTo>
                <a:cubicBezTo>
                  <a:pt x="1164" y="258"/>
                  <a:pt x="906" y="0"/>
                  <a:pt x="584" y="0"/>
                </a:cubicBezTo>
                <a:close/>
              </a:path>
            </a:pathLst>
          </a:custGeom>
          <a:solidFill>
            <a:srgbClr val="4D4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7506717" y="2578070"/>
            <a:ext cx="198090" cy="198090"/>
          </a:xfrm>
          <a:custGeom>
            <a:avLst/>
            <a:gdLst/>
            <a:ahLst/>
            <a:cxnLst/>
            <a:rect l="l" t="t" r="r" b="b"/>
            <a:pathLst>
              <a:path w="1164" h="1164" extrusionOk="0">
                <a:moveTo>
                  <a:pt x="580" y="0"/>
                </a:moveTo>
                <a:cubicBezTo>
                  <a:pt x="258" y="0"/>
                  <a:pt x="1" y="262"/>
                  <a:pt x="1" y="580"/>
                </a:cubicBezTo>
                <a:cubicBezTo>
                  <a:pt x="1" y="902"/>
                  <a:pt x="258" y="1163"/>
                  <a:pt x="580" y="1163"/>
                </a:cubicBezTo>
                <a:cubicBezTo>
                  <a:pt x="903" y="1163"/>
                  <a:pt x="1164" y="902"/>
                  <a:pt x="1164" y="580"/>
                </a:cubicBezTo>
                <a:cubicBezTo>
                  <a:pt x="1164" y="262"/>
                  <a:pt x="903" y="0"/>
                  <a:pt x="580" y="0"/>
                </a:cubicBez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" name="Google Shape;66;p4"/>
          <p:cNvGrpSpPr/>
          <p:nvPr/>
        </p:nvGrpSpPr>
        <p:grpSpPr>
          <a:xfrm rot="10800000" flipH="1">
            <a:off x="6630406" y="4"/>
            <a:ext cx="2513867" cy="1753885"/>
            <a:chOff x="5527403" y="4013725"/>
            <a:chExt cx="971580" cy="677856"/>
          </a:xfrm>
        </p:grpSpPr>
        <p:sp>
          <p:nvSpPr>
            <p:cNvPr id="67" name="Google Shape;67;p4"/>
            <p:cNvSpPr/>
            <p:nvPr/>
          </p:nvSpPr>
          <p:spPr>
            <a:xfrm>
              <a:off x="5527403" y="4013725"/>
              <a:ext cx="971580" cy="677856"/>
            </a:xfrm>
            <a:custGeom>
              <a:avLst/>
              <a:gdLst/>
              <a:ahLst/>
              <a:cxnLst/>
              <a:rect l="l" t="t" r="r" b="b"/>
              <a:pathLst>
                <a:path w="12133" h="8465" extrusionOk="0">
                  <a:moveTo>
                    <a:pt x="12133" y="1"/>
                  </a:moveTo>
                  <a:cubicBezTo>
                    <a:pt x="11686" y="44"/>
                    <a:pt x="11242" y="105"/>
                    <a:pt x="10798" y="183"/>
                  </a:cubicBezTo>
                  <a:cubicBezTo>
                    <a:pt x="7949" y="699"/>
                    <a:pt x="5211" y="2051"/>
                    <a:pt x="3286" y="4213"/>
                  </a:cubicBezTo>
                  <a:cubicBezTo>
                    <a:pt x="2144" y="5494"/>
                    <a:pt x="1310" y="7026"/>
                    <a:pt x="162" y="8293"/>
                  </a:cubicBezTo>
                  <a:cubicBezTo>
                    <a:pt x="108" y="8350"/>
                    <a:pt x="54" y="8407"/>
                    <a:pt x="1" y="8465"/>
                  </a:cubicBezTo>
                  <a:lnTo>
                    <a:pt x="12133" y="8465"/>
                  </a:lnTo>
                  <a:lnTo>
                    <a:pt x="121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5809434" y="4238100"/>
              <a:ext cx="689547" cy="453479"/>
            </a:xfrm>
            <a:custGeom>
              <a:avLst/>
              <a:gdLst/>
              <a:ahLst/>
              <a:cxnLst/>
              <a:rect l="l" t="t" r="r" b="b"/>
              <a:pathLst>
                <a:path w="8611" h="5663" extrusionOk="0">
                  <a:moveTo>
                    <a:pt x="8611" y="1"/>
                  </a:moveTo>
                  <a:cubicBezTo>
                    <a:pt x="5830" y="541"/>
                    <a:pt x="3171" y="1883"/>
                    <a:pt x="1292" y="3995"/>
                  </a:cubicBezTo>
                  <a:cubicBezTo>
                    <a:pt x="823" y="4521"/>
                    <a:pt x="408" y="5086"/>
                    <a:pt x="0" y="5663"/>
                  </a:cubicBezTo>
                  <a:lnTo>
                    <a:pt x="8611" y="5663"/>
                  </a:lnTo>
                  <a:lnTo>
                    <a:pt x="8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4"/>
          <p:cNvSpPr txBox="1">
            <a:spLocks noGrp="1"/>
          </p:cNvSpPr>
          <p:nvPr>
            <p:ph type="ctrTitle"/>
          </p:nvPr>
        </p:nvSpPr>
        <p:spPr>
          <a:xfrm>
            <a:off x="0" y="1092050"/>
            <a:ext cx="7781100" cy="7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BCCE8"/>
              </a:buClr>
              <a:buSzPts val="4800"/>
              <a:buNone/>
              <a:defRPr sz="4800">
                <a:solidFill>
                  <a:srgbClr val="FBCCE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4"/>
          <p:cNvSpPr txBox="1">
            <a:spLocks noGrp="1"/>
          </p:cNvSpPr>
          <p:nvPr>
            <p:ph type="subTitle" idx="1"/>
          </p:nvPr>
        </p:nvSpPr>
        <p:spPr>
          <a:xfrm>
            <a:off x="5786713" y="2755325"/>
            <a:ext cx="19944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BCCE8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9pPr>
          </a:lstStyle>
          <a:p>
            <a:endParaRPr/>
          </a:p>
        </p:txBody>
      </p:sp>
      <p:cxnSp>
        <p:nvCxnSpPr>
          <p:cNvPr id="71" name="Google Shape;71;p4"/>
          <p:cNvCxnSpPr/>
          <p:nvPr/>
        </p:nvCxnSpPr>
        <p:spPr>
          <a:xfrm>
            <a:off x="6543675" y="2038350"/>
            <a:ext cx="1124100" cy="0"/>
          </a:xfrm>
          <a:prstGeom prst="straightConnector1">
            <a:avLst/>
          </a:prstGeom>
          <a:noFill/>
          <a:ln w="38100" cap="rnd" cmpd="sng">
            <a:solidFill>
              <a:srgbClr val="FBCCE8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&amp; illustration">
  <p:cSld name="TITLE_1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4183043" y="0"/>
            <a:ext cx="4960991" cy="4745296"/>
          </a:xfrm>
          <a:custGeom>
            <a:avLst/>
            <a:gdLst/>
            <a:ahLst/>
            <a:cxnLst/>
            <a:rect l="l" t="t" r="r" b="b"/>
            <a:pathLst>
              <a:path w="31119" h="29766" extrusionOk="0">
                <a:moveTo>
                  <a:pt x="298" y="0"/>
                </a:moveTo>
                <a:cubicBezTo>
                  <a:pt x="1" y="1951"/>
                  <a:pt x="534" y="4034"/>
                  <a:pt x="1794" y="5558"/>
                </a:cubicBezTo>
                <a:cubicBezTo>
                  <a:pt x="3204" y="7262"/>
                  <a:pt x="5569" y="8665"/>
                  <a:pt x="5394" y="10869"/>
                </a:cubicBezTo>
                <a:cubicBezTo>
                  <a:pt x="5344" y="11510"/>
                  <a:pt x="5061" y="12129"/>
                  <a:pt x="5101" y="12773"/>
                </a:cubicBezTo>
                <a:cubicBezTo>
                  <a:pt x="5176" y="13969"/>
                  <a:pt x="6296" y="14806"/>
                  <a:pt x="7373" y="15328"/>
                </a:cubicBezTo>
                <a:cubicBezTo>
                  <a:pt x="8447" y="15855"/>
                  <a:pt x="9664" y="16302"/>
                  <a:pt x="10297" y="17315"/>
                </a:cubicBezTo>
                <a:cubicBezTo>
                  <a:pt x="11185" y="18728"/>
                  <a:pt x="10569" y="20546"/>
                  <a:pt x="10354" y="22200"/>
                </a:cubicBezTo>
                <a:cubicBezTo>
                  <a:pt x="10000" y="24920"/>
                  <a:pt x="10995" y="27711"/>
                  <a:pt x="12802" y="29766"/>
                </a:cubicBezTo>
                <a:lnTo>
                  <a:pt x="31119" y="29766"/>
                </a:lnTo>
                <a:lnTo>
                  <a:pt x="31119" y="10511"/>
                </a:lnTo>
                <a:cubicBezTo>
                  <a:pt x="31112" y="10511"/>
                  <a:pt x="31105" y="10508"/>
                  <a:pt x="31101" y="10504"/>
                </a:cubicBezTo>
                <a:cubicBezTo>
                  <a:pt x="29412" y="9731"/>
                  <a:pt x="28188" y="8192"/>
                  <a:pt x="27279" y="6571"/>
                </a:cubicBezTo>
                <a:cubicBezTo>
                  <a:pt x="27010" y="6099"/>
                  <a:pt x="26760" y="5605"/>
                  <a:pt x="26384" y="5215"/>
                </a:cubicBezTo>
                <a:cubicBezTo>
                  <a:pt x="25668" y="4470"/>
                  <a:pt x="24588" y="4180"/>
                  <a:pt x="23811" y="3497"/>
                </a:cubicBezTo>
                <a:cubicBezTo>
                  <a:pt x="23131" y="2896"/>
                  <a:pt x="22734" y="2015"/>
                  <a:pt x="22598" y="1117"/>
                </a:cubicBezTo>
                <a:cubicBezTo>
                  <a:pt x="22540" y="741"/>
                  <a:pt x="22548" y="369"/>
                  <a:pt x="225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5"/>
          <p:cNvSpPr/>
          <p:nvPr/>
        </p:nvSpPr>
        <p:spPr>
          <a:xfrm>
            <a:off x="2504435" y="705489"/>
            <a:ext cx="28708" cy="48590"/>
          </a:xfrm>
          <a:custGeom>
            <a:avLst/>
            <a:gdLst/>
            <a:ahLst/>
            <a:cxnLst/>
            <a:rect l="l" t="t" r="r" b="b"/>
            <a:pathLst>
              <a:path w="348" h="589" extrusionOk="0">
                <a:moveTo>
                  <a:pt x="348" y="588"/>
                </a:moveTo>
                <a:lnTo>
                  <a:pt x="1" y="0"/>
                </a:lnTo>
                <a:close/>
              </a:path>
            </a:pathLst>
          </a:custGeom>
          <a:solidFill>
            <a:srgbClr val="E9A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"/>
          <p:cNvSpPr/>
          <p:nvPr/>
        </p:nvSpPr>
        <p:spPr>
          <a:xfrm>
            <a:off x="2860290" y="0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17454"/>
                </a:lnTo>
                <a:cubicBezTo>
                  <a:pt x="35095" y="17103"/>
                  <a:pt x="33416" y="16402"/>
                  <a:pt x="32210" y="15013"/>
                </a:cubicBezTo>
                <a:cubicBezTo>
                  <a:pt x="31591" y="14301"/>
                  <a:pt x="31147" y="13449"/>
                  <a:pt x="30507" y="12759"/>
                </a:cubicBezTo>
                <a:cubicBezTo>
                  <a:pt x="28906" y="11036"/>
                  <a:pt x="26448" y="10627"/>
                  <a:pt x="24031" y="10627"/>
                </a:cubicBezTo>
                <a:cubicBezTo>
                  <a:pt x="23465" y="10627"/>
                  <a:pt x="22901" y="10650"/>
                  <a:pt x="22351" y="10683"/>
                </a:cubicBezTo>
                <a:cubicBezTo>
                  <a:pt x="21735" y="10719"/>
                  <a:pt x="21114" y="10762"/>
                  <a:pt x="20497" y="10762"/>
                </a:cubicBezTo>
                <a:cubicBezTo>
                  <a:pt x="19837" y="10762"/>
                  <a:pt x="19182" y="10713"/>
                  <a:pt x="18543" y="10554"/>
                </a:cubicBezTo>
                <a:cubicBezTo>
                  <a:pt x="17308" y="10246"/>
                  <a:pt x="16116" y="9437"/>
                  <a:pt x="15715" y="8228"/>
                </a:cubicBezTo>
                <a:cubicBezTo>
                  <a:pt x="15332" y="7075"/>
                  <a:pt x="15690" y="5694"/>
                  <a:pt x="15010" y="4688"/>
                </a:cubicBezTo>
                <a:cubicBezTo>
                  <a:pt x="14198" y="3486"/>
                  <a:pt x="12455" y="3532"/>
                  <a:pt x="11084" y="3064"/>
                </a:cubicBezTo>
                <a:cubicBezTo>
                  <a:pt x="9699" y="2588"/>
                  <a:pt x="8554" y="1450"/>
                  <a:pt x="8082" y="65"/>
                </a:cubicBezTo>
                <a:cubicBezTo>
                  <a:pt x="8074" y="43"/>
                  <a:pt x="8067" y="22"/>
                  <a:pt x="80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/>
          <p:nvPr/>
        </p:nvSpPr>
        <p:spPr>
          <a:xfrm>
            <a:off x="2860290" y="0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23438"/>
                </a:lnTo>
                <a:cubicBezTo>
                  <a:pt x="36344" y="23574"/>
                  <a:pt x="35771" y="23717"/>
                  <a:pt x="35202" y="23839"/>
                </a:cubicBezTo>
                <a:cubicBezTo>
                  <a:pt x="33821" y="24143"/>
                  <a:pt x="32399" y="24335"/>
                  <a:pt x="30985" y="24335"/>
                </a:cubicBezTo>
                <a:cubicBezTo>
                  <a:pt x="29869" y="24335"/>
                  <a:pt x="28758" y="24215"/>
                  <a:pt x="27676" y="23935"/>
                </a:cubicBezTo>
                <a:cubicBezTo>
                  <a:pt x="25224" y="23295"/>
                  <a:pt x="22934" y="21756"/>
                  <a:pt x="21789" y="19498"/>
                </a:cubicBezTo>
                <a:cubicBezTo>
                  <a:pt x="21173" y="18284"/>
                  <a:pt x="20880" y="16881"/>
                  <a:pt x="19971" y="15872"/>
                </a:cubicBezTo>
                <a:cubicBezTo>
                  <a:pt x="17881" y="13557"/>
                  <a:pt x="13504" y="14290"/>
                  <a:pt x="11836" y="11653"/>
                </a:cubicBezTo>
                <a:cubicBezTo>
                  <a:pt x="10802" y="10021"/>
                  <a:pt x="11328" y="7759"/>
                  <a:pt x="10336" y="6102"/>
                </a:cubicBezTo>
                <a:cubicBezTo>
                  <a:pt x="9191" y="4180"/>
                  <a:pt x="6625" y="3722"/>
                  <a:pt x="5004" y="2319"/>
                </a:cubicBezTo>
                <a:cubicBezTo>
                  <a:pt x="4177" y="1607"/>
                  <a:pt x="3658" y="834"/>
                  <a:pt x="32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5"/>
          <p:cNvSpPr/>
          <p:nvPr/>
        </p:nvSpPr>
        <p:spPr>
          <a:xfrm>
            <a:off x="5722889" y="937186"/>
            <a:ext cx="155374" cy="154864"/>
          </a:xfrm>
          <a:custGeom>
            <a:avLst/>
            <a:gdLst/>
            <a:ahLst/>
            <a:cxnLst/>
            <a:rect l="l" t="t" r="r" b="b"/>
            <a:pathLst>
              <a:path w="913" h="910" extrusionOk="0">
                <a:moveTo>
                  <a:pt x="458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6"/>
                  <a:pt x="204" y="910"/>
                  <a:pt x="458" y="910"/>
                </a:cubicBezTo>
                <a:cubicBezTo>
                  <a:pt x="709" y="910"/>
                  <a:pt x="913" y="706"/>
                  <a:pt x="913" y="455"/>
                </a:cubicBezTo>
                <a:cubicBezTo>
                  <a:pt x="913" y="205"/>
                  <a:pt x="709" y="1"/>
                  <a:pt x="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5"/>
          <p:cNvSpPr/>
          <p:nvPr/>
        </p:nvSpPr>
        <p:spPr>
          <a:xfrm>
            <a:off x="3331178" y="1020064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9"/>
                  <a:pt x="204" y="913"/>
                  <a:pt x="455" y="913"/>
                </a:cubicBezTo>
                <a:cubicBezTo>
                  <a:pt x="705" y="913"/>
                  <a:pt x="909" y="709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5"/>
          <p:cNvSpPr/>
          <p:nvPr/>
        </p:nvSpPr>
        <p:spPr>
          <a:xfrm>
            <a:off x="3120328" y="771179"/>
            <a:ext cx="210853" cy="211534"/>
          </a:xfrm>
          <a:custGeom>
            <a:avLst/>
            <a:gdLst/>
            <a:ahLst/>
            <a:cxnLst/>
            <a:rect l="l" t="t" r="r" b="b"/>
            <a:pathLst>
              <a:path w="1239" h="1243" extrusionOk="0">
                <a:moveTo>
                  <a:pt x="620" y="0"/>
                </a:moveTo>
                <a:cubicBezTo>
                  <a:pt x="276" y="0"/>
                  <a:pt x="1" y="276"/>
                  <a:pt x="1" y="620"/>
                </a:cubicBezTo>
                <a:cubicBezTo>
                  <a:pt x="1" y="963"/>
                  <a:pt x="276" y="1242"/>
                  <a:pt x="620" y="1242"/>
                </a:cubicBezTo>
                <a:cubicBezTo>
                  <a:pt x="963" y="1242"/>
                  <a:pt x="1239" y="963"/>
                  <a:pt x="1239" y="620"/>
                </a:cubicBezTo>
                <a:cubicBezTo>
                  <a:pt x="1239" y="276"/>
                  <a:pt x="963" y="0"/>
                  <a:pt x="62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5"/>
          <p:cNvGrpSpPr/>
          <p:nvPr/>
        </p:nvGrpSpPr>
        <p:grpSpPr>
          <a:xfrm rot="10800000" flipH="1">
            <a:off x="6630406" y="4"/>
            <a:ext cx="2513867" cy="1753885"/>
            <a:chOff x="5527403" y="4013725"/>
            <a:chExt cx="971580" cy="677856"/>
          </a:xfrm>
        </p:grpSpPr>
        <p:sp>
          <p:nvSpPr>
            <p:cNvPr id="81" name="Google Shape;81;p5"/>
            <p:cNvSpPr/>
            <p:nvPr/>
          </p:nvSpPr>
          <p:spPr>
            <a:xfrm>
              <a:off x="5527403" y="4013725"/>
              <a:ext cx="971580" cy="677856"/>
            </a:xfrm>
            <a:custGeom>
              <a:avLst/>
              <a:gdLst/>
              <a:ahLst/>
              <a:cxnLst/>
              <a:rect l="l" t="t" r="r" b="b"/>
              <a:pathLst>
                <a:path w="12133" h="8465" extrusionOk="0">
                  <a:moveTo>
                    <a:pt x="12133" y="1"/>
                  </a:moveTo>
                  <a:cubicBezTo>
                    <a:pt x="11686" y="44"/>
                    <a:pt x="11242" y="105"/>
                    <a:pt x="10798" y="183"/>
                  </a:cubicBezTo>
                  <a:cubicBezTo>
                    <a:pt x="7949" y="699"/>
                    <a:pt x="5211" y="2051"/>
                    <a:pt x="3286" y="4213"/>
                  </a:cubicBezTo>
                  <a:cubicBezTo>
                    <a:pt x="2144" y="5494"/>
                    <a:pt x="1310" y="7026"/>
                    <a:pt x="162" y="8293"/>
                  </a:cubicBezTo>
                  <a:cubicBezTo>
                    <a:pt x="108" y="8350"/>
                    <a:pt x="54" y="8407"/>
                    <a:pt x="1" y="8465"/>
                  </a:cubicBezTo>
                  <a:lnTo>
                    <a:pt x="12133" y="8465"/>
                  </a:lnTo>
                  <a:lnTo>
                    <a:pt x="12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5809434" y="4238100"/>
              <a:ext cx="689547" cy="453479"/>
            </a:xfrm>
            <a:custGeom>
              <a:avLst/>
              <a:gdLst/>
              <a:ahLst/>
              <a:cxnLst/>
              <a:rect l="l" t="t" r="r" b="b"/>
              <a:pathLst>
                <a:path w="8611" h="5663" extrusionOk="0">
                  <a:moveTo>
                    <a:pt x="8611" y="1"/>
                  </a:moveTo>
                  <a:cubicBezTo>
                    <a:pt x="5830" y="541"/>
                    <a:pt x="3171" y="1883"/>
                    <a:pt x="1292" y="3995"/>
                  </a:cubicBezTo>
                  <a:cubicBezTo>
                    <a:pt x="823" y="4521"/>
                    <a:pt x="408" y="5086"/>
                    <a:pt x="0" y="5663"/>
                  </a:cubicBezTo>
                  <a:lnTo>
                    <a:pt x="8611" y="5663"/>
                  </a:lnTo>
                  <a:lnTo>
                    <a:pt x="86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5"/>
          <p:cNvSpPr txBox="1">
            <a:spLocks noGrp="1"/>
          </p:cNvSpPr>
          <p:nvPr>
            <p:ph type="ctrTitle"/>
          </p:nvPr>
        </p:nvSpPr>
        <p:spPr>
          <a:xfrm>
            <a:off x="0" y="934460"/>
            <a:ext cx="8075400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23A9C"/>
              </a:buClr>
              <a:buSzPts val="3600"/>
              <a:buNone/>
              <a:defRPr sz="3600">
                <a:solidFill>
                  <a:srgbClr val="423A9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23A9C"/>
              </a:buClr>
              <a:buSzPts val="3600"/>
              <a:buNone/>
              <a:defRPr sz="3600">
                <a:solidFill>
                  <a:srgbClr val="423A9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23A9C"/>
              </a:buClr>
              <a:buSzPts val="3600"/>
              <a:buNone/>
              <a:defRPr sz="3600">
                <a:solidFill>
                  <a:srgbClr val="423A9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23A9C"/>
              </a:buClr>
              <a:buSzPts val="3600"/>
              <a:buNone/>
              <a:defRPr sz="3600">
                <a:solidFill>
                  <a:srgbClr val="423A9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23A9C"/>
              </a:buClr>
              <a:buSzPts val="3600"/>
              <a:buNone/>
              <a:defRPr sz="3600">
                <a:solidFill>
                  <a:srgbClr val="423A9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23A9C"/>
              </a:buClr>
              <a:buSzPts val="3600"/>
              <a:buNone/>
              <a:defRPr sz="3600">
                <a:solidFill>
                  <a:srgbClr val="423A9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23A9C"/>
              </a:buClr>
              <a:buSzPts val="3600"/>
              <a:buNone/>
              <a:defRPr sz="3600">
                <a:solidFill>
                  <a:srgbClr val="423A9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23A9C"/>
              </a:buClr>
              <a:buSzPts val="3600"/>
              <a:buNone/>
              <a:defRPr sz="3600">
                <a:solidFill>
                  <a:srgbClr val="423A9C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5947527" y="4628749"/>
            <a:ext cx="276713" cy="277223"/>
          </a:xfrm>
          <a:custGeom>
            <a:avLst/>
            <a:gdLst/>
            <a:ahLst/>
            <a:cxnLst/>
            <a:rect l="l" t="t" r="r" b="b"/>
            <a:pathLst>
              <a:path w="1626" h="1629" extrusionOk="0">
                <a:moveTo>
                  <a:pt x="813" y="0"/>
                </a:moveTo>
                <a:cubicBezTo>
                  <a:pt x="362" y="0"/>
                  <a:pt x="1" y="365"/>
                  <a:pt x="1" y="816"/>
                </a:cubicBezTo>
                <a:cubicBezTo>
                  <a:pt x="1" y="1264"/>
                  <a:pt x="362" y="1629"/>
                  <a:pt x="813" y="1629"/>
                </a:cubicBezTo>
                <a:cubicBezTo>
                  <a:pt x="1261" y="1629"/>
                  <a:pt x="1626" y="1264"/>
                  <a:pt x="1626" y="816"/>
                </a:cubicBezTo>
                <a:cubicBezTo>
                  <a:pt x="1626" y="365"/>
                  <a:pt x="1261" y="0"/>
                  <a:pt x="813" y="0"/>
                </a:cubicBezTo>
                <a:close/>
              </a:path>
            </a:pathLst>
          </a:cu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778473" y="3459266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1" y="1"/>
                  <a:pt x="0" y="205"/>
                  <a:pt x="0" y="455"/>
                </a:cubicBezTo>
                <a:cubicBezTo>
                  <a:pt x="0" y="710"/>
                  <a:pt x="201" y="914"/>
                  <a:pt x="455" y="914"/>
                </a:cubicBezTo>
                <a:cubicBezTo>
                  <a:pt x="705" y="914"/>
                  <a:pt x="909" y="710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8635352" y="3171830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23" y="1"/>
                </a:moveTo>
                <a:cubicBezTo>
                  <a:pt x="279" y="1"/>
                  <a:pt x="0" y="280"/>
                  <a:pt x="0" y="620"/>
                </a:cubicBezTo>
                <a:cubicBezTo>
                  <a:pt x="0" y="963"/>
                  <a:pt x="279" y="1243"/>
                  <a:pt x="623" y="1243"/>
                </a:cubicBezTo>
                <a:cubicBezTo>
                  <a:pt x="963" y="1243"/>
                  <a:pt x="1242" y="963"/>
                  <a:pt x="1242" y="620"/>
                </a:cubicBezTo>
                <a:cubicBezTo>
                  <a:pt x="1242" y="280"/>
                  <a:pt x="963" y="1"/>
                  <a:pt x="6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663261" y="2443456"/>
            <a:ext cx="211023" cy="211534"/>
          </a:xfrm>
          <a:custGeom>
            <a:avLst/>
            <a:gdLst/>
            <a:ahLst/>
            <a:cxnLst/>
            <a:rect l="l" t="t" r="r" b="b"/>
            <a:pathLst>
              <a:path w="1240" h="1243" extrusionOk="0">
                <a:moveTo>
                  <a:pt x="620" y="0"/>
                </a:moveTo>
                <a:cubicBezTo>
                  <a:pt x="276" y="0"/>
                  <a:pt x="1" y="280"/>
                  <a:pt x="1" y="623"/>
                </a:cubicBezTo>
                <a:cubicBezTo>
                  <a:pt x="1" y="967"/>
                  <a:pt x="276" y="1242"/>
                  <a:pt x="620" y="1242"/>
                </a:cubicBezTo>
                <a:cubicBezTo>
                  <a:pt x="964" y="1242"/>
                  <a:pt x="1239" y="967"/>
                  <a:pt x="1239" y="623"/>
                </a:cubicBezTo>
                <a:cubicBezTo>
                  <a:pt x="1239" y="280"/>
                  <a:pt x="964" y="0"/>
                  <a:pt x="6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4742311" y="3258282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19" y="1"/>
                </a:moveTo>
                <a:cubicBezTo>
                  <a:pt x="276" y="1"/>
                  <a:pt x="0" y="276"/>
                  <a:pt x="0" y="620"/>
                </a:cubicBezTo>
                <a:cubicBezTo>
                  <a:pt x="0" y="964"/>
                  <a:pt x="276" y="1243"/>
                  <a:pt x="619" y="1243"/>
                </a:cubicBezTo>
                <a:cubicBezTo>
                  <a:pt x="963" y="1243"/>
                  <a:pt x="1242" y="964"/>
                  <a:pt x="1242" y="620"/>
                </a:cubicBezTo>
                <a:cubicBezTo>
                  <a:pt x="1242" y="276"/>
                  <a:pt x="963" y="1"/>
                  <a:pt x="61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"/>
          <p:cNvSpPr/>
          <p:nvPr/>
        </p:nvSpPr>
        <p:spPr>
          <a:xfrm>
            <a:off x="4793365" y="2969656"/>
            <a:ext cx="150099" cy="149418"/>
          </a:xfrm>
          <a:custGeom>
            <a:avLst/>
            <a:gdLst/>
            <a:ahLst/>
            <a:cxnLst/>
            <a:rect l="l" t="t" r="r" b="b"/>
            <a:pathLst>
              <a:path w="882" h="878" extrusionOk="0">
                <a:moveTo>
                  <a:pt x="441" y="1"/>
                </a:moveTo>
                <a:cubicBezTo>
                  <a:pt x="198" y="1"/>
                  <a:pt x="1" y="197"/>
                  <a:pt x="1" y="437"/>
                </a:cubicBezTo>
                <a:cubicBezTo>
                  <a:pt x="1" y="681"/>
                  <a:pt x="198" y="877"/>
                  <a:pt x="441" y="877"/>
                </a:cubicBezTo>
                <a:cubicBezTo>
                  <a:pt x="684" y="877"/>
                  <a:pt x="881" y="681"/>
                  <a:pt x="881" y="437"/>
                </a:cubicBezTo>
                <a:cubicBezTo>
                  <a:pt x="881" y="197"/>
                  <a:pt x="684" y="1"/>
                  <a:pt x="4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/>
          <p:nvPr/>
        </p:nvSpPr>
        <p:spPr>
          <a:xfrm>
            <a:off x="6066313" y="3816305"/>
            <a:ext cx="198090" cy="197409"/>
          </a:xfrm>
          <a:custGeom>
            <a:avLst/>
            <a:gdLst/>
            <a:ahLst/>
            <a:cxnLst/>
            <a:rect l="l" t="t" r="r" b="b"/>
            <a:pathLst>
              <a:path w="1164" h="1160" extrusionOk="0">
                <a:moveTo>
                  <a:pt x="584" y="0"/>
                </a:moveTo>
                <a:cubicBezTo>
                  <a:pt x="262" y="0"/>
                  <a:pt x="1" y="258"/>
                  <a:pt x="1" y="580"/>
                </a:cubicBezTo>
                <a:cubicBezTo>
                  <a:pt x="1" y="902"/>
                  <a:pt x="262" y="1160"/>
                  <a:pt x="584" y="1160"/>
                </a:cubicBezTo>
                <a:cubicBezTo>
                  <a:pt x="906" y="1160"/>
                  <a:pt x="1164" y="902"/>
                  <a:pt x="1164" y="580"/>
                </a:cubicBezTo>
                <a:cubicBezTo>
                  <a:pt x="1164" y="258"/>
                  <a:pt x="906" y="0"/>
                  <a:pt x="584" y="0"/>
                </a:cubicBezTo>
                <a:close/>
              </a:path>
            </a:pathLst>
          </a:cu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5"/>
          <p:cNvSpPr/>
          <p:nvPr/>
        </p:nvSpPr>
        <p:spPr>
          <a:xfrm>
            <a:off x="7506717" y="2578070"/>
            <a:ext cx="198090" cy="198090"/>
          </a:xfrm>
          <a:custGeom>
            <a:avLst/>
            <a:gdLst/>
            <a:ahLst/>
            <a:cxnLst/>
            <a:rect l="l" t="t" r="r" b="b"/>
            <a:pathLst>
              <a:path w="1164" h="1164" extrusionOk="0">
                <a:moveTo>
                  <a:pt x="580" y="0"/>
                </a:moveTo>
                <a:cubicBezTo>
                  <a:pt x="258" y="0"/>
                  <a:pt x="1" y="262"/>
                  <a:pt x="1" y="580"/>
                </a:cubicBezTo>
                <a:cubicBezTo>
                  <a:pt x="1" y="902"/>
                  <a:pt x="258" y="1163"/>
                  <a:pt x="580" y="1163"/>
                </a:cubicBezTo>
                <a:cubicBezTo>
                  <a:pt x="903" y="1163"/>
                  <a:pt x="1164" y="902"/>
                  <a:pt x="1164" y="580"/>
                </a:cubicBezTo>
                <a:cubicBezTo>
                  <a:pt x="1164" y="262"/>
                  <a:pt x="903" y="0"/>
                  <a:pt x="5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2" name="Google Shape;92;p5"/>
          <p:cNvCxnSpPr/>
          <p:nvPr/>
        </p:nvCxnSpPr>
        <p:spPr>
          <a:xfrm>
            <a:off x="6245176" y="2571741"/>
            <a:ext cx="1644900" cy="0"/>
          </a:xfrm>
          <a:prstGeom prst="straightConnector1">
            <a:avLst/>
          </a:prstGeom>
          <a:noFill/>
          <a:ln w="19050" cap="rnd" cmpd="sng">
            <a:solidFill>
              <a:srgbClr val="FBCC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" name="Google Shape;93;p5"/>
          <p:cNvSpPr txBox="1">
            <a:spLocks noGrp="1"/>
          </p:cNvSpPr>
          <p:nvPr>
            <p:ph type="subTitle" idx="1"/>
          </p:nvPr>
        </p:nvSpPr>
        <p:spPr>
          <a:xfrm>
            <a:off x="6080988" y="2676283"/>
            <a:ext cx="19944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9AD4C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&amp; subtitle slide 1">
  <p:cSld name="SECTION_HEADER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 rot="10800000">
            <a:off x="-761771" y="398212"/>
            <a:ext cx="4960991" cy="4745296"/>
          </a:xfrm>
          <a:custGeom>
            <a:avLst/>
            <a:gdLst/>
            <a:ahLst/>
            <a:cxnLst/>
            <a:rect l="l" t="t" r="r" b="b"/>
            <a:pathLst>
              <a:path w="31119" h="29766" extrusionOk="0">
                <a:moveTo>
                  <a:pt x="298" y="0"/>
                </a:moveTo>
                <a:cubicBezTo>
                  <a:pt x="1" y="1951"/>
                  <a:pt x="534" y="4034"/>
                  <a:pt x="1794" y="5558"/>
                </a:cubicBezTo>
                <a:cubicBezTo>
                  <a:pt x="3204" y="7262"/>
                  <a:pt x="5569" y="8665"/>
                  <a:pt x="5394" y="10869"/>
                </a:cubicBezTo>
                <a:cubicBezTo>
                  <a:pt x="5344" y="11510"/>
                  <a:pt x="5061" y="12129"/>
                  <a:pt x="5101" y="12773"/>
                </a:cubicBezTo>
                <a:cubicBezTo>
                  <a:pt x="5176" y="13969"/>
                  <a:pt x="6296" y="14806"/>
                  <a:pt x="7373" y="15328"/>
                </a:cubicBezTo>
                <a:cubicBezTo>
                  <a:pt x="8447" y="15855"/>
                  <a:pt x="9664" y="16302"/>
                  <a:pt x="10297" y="17315"/>
                </a:cubicBezTo>
                <a:cubicBezTo>
                  <a:pt x="11185" y="18728"/>
                  <a:pt x="10569" y="20546"/>
                  <a:pt x="10354" y="22200"/>
                </a:cubicBezTo>
                <a:cubicBezTo>
                  <a:pt x="10000" y="24920"/>
                  <a:pt x="10995" y="27711"/>
                  <a:pt x="12802" y="29766"/>
                </a:cubicBezTo>
                <a:lnTo>
                  <a:pt x="31119" y="29766"/>
                </a:lnTo>
                <a:lnTo>
                  <a:pt x="31119" y="10511"/>
                </a:lnTo>
                <a:cubicBezTo>
                  <a:pt x="31112" y="10511"/>
                  <a:pt x="31105" y="10508"/>
                  <a:pt x="31101" y="10504"/>
                </a:cubicBezTo>
                <a:cubicBezTo>
                  <a:pt x="29412" y="9731"/>
                  <a:pt x="28188" y="8192"/>
                  <a:pt x="27279" y="6571"/>
                </a:cubicBezTo>
                <a:cubicBezTo>
                  <a:pt x="27010" y="6099"/>
                  <a:pt x="26760" y="5605"/>
                  <a:pt x="26384" y="5215"/>
                </a:cubicBezTo>
                <a:cubicBezTo>
                  <a:pt x="25668" y="4470"/>
                  <a:pt x="24588" y="4180"/>
                  <a:pt x="23811" y="3497"/>
                </a:cubicBezTo>
                <a:cubicBezTo>
                  <a:pt x="23131" y="2896"/>
                  <a:pt x="22734" y="2015"/>
                  <a:pt x="22598" y="1117"/>
                </a:cubicBezTo>
                <a:cubicBezTo>
                  <a:pt x="22540" y="741"/>
                  <a:pt x="22548" y="369"/>
                  <a:pt x="2256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 rot="10800000">
            <a:off x="-761753" y="-13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17454"/>
                </a:lnTo>
                <a:cubicBezTo>
                  <a:pt x="35095" y="17103"/>
                  <a:pt x="33416" y="16402"/>
                  <a:pt x="32210" y="15013"/>
                </a:cubicBezTo>
                <a:cubicBezTo>
                  <a:pt x="31591" y="14301"/>
                  <a:pt x="31147" y="13449"/>
                  <a:pt x="30507" y="12759"/>
                </a:cubicBezTo>
                <a:cubicBezTo>
                  <a:pt x="28906" y="11036"/>
                  <a:pt x="26448" y="10627"/>
                  <a:pt x="24031" y="10627"/>
                </a:cubicBezTo>
                <a:cubicBezTo>
                  <a:pt x="23465" y="10627"/>
                  <a:pt x="22901" y="10650"/>
                  <a:pt x="22351" y="10683"/>
                </a:cubicBezTo>
                <a:cubicBezTo>
                  <a:pt x="21735" y="10719"/>
                  <a:pt x="21114" y="10762"/>
                  <a:pt x="20497" y="10762"/>
                </a:cubicBezTo>
                <a:cubicBezTo>
                  <a:pt x="19837" y="10762"/>
                  <a:pt x="19182" y="10713"/>
                  <a:pt x="18543" y="10554"/>
                </a:cubicBezTo>
                <a:cubicBezTo>
                  <a:pt x="17308" y="10246"/>
                  <a:pt x="16116" y="9437"/>
                  <a:pt x="15715" y="8228"/>
                </a:cubicBezTo>
                <a:cubicBezTo>
                  <a:pt x="15332" y="7075"/>
                  <a:pt x="15690" y="5694"/>
                  <a:pt x="15010" y="4688"/>
                </a:cubicBezTo>
                <a:cubicBezTo>
                  <a:pt x="14198" y="3486"/>
                  <a:pt x="12455" y="3532"/>
                  <a:pt x="11084" y="3064"/>
                </a:cubicBezTo>
                <a:cubicBezTo>
                  <a:pt x="9699" y="2588"/>
                  <a:pt x="8554" y="1450"/>
                  <a:pt x="8082" y="65"/>
                </a:cubicBezTo>
                <a:cubicBezTo>
                  <a:pt x="8074" y="43"/>
                  <a:pt x="8067" y="22"/>
                  <a:pt x="806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 rot="10800000">
            <a:off x="-761753" y="-13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23438"/>
                </a:lnTo>
                <a:cubicBezTo>
                  <a:pt x="36344" y="23574"/>
                  <a:pt x="35771" y="23717"/>
                  <a:pt x="35202" y="23839"/>
                </a:cubicBezTo>
                <a:cubicBezTo>
                  <a:pt x="33821" y="24143"/>
                  <a:pt x="32399" y="24335"/>
                  <a:pt x="30985" y="24335"/>
                </a:cubicBezTo>
                <a:cubicBezTo>
                  <a:pt x="29869" y="24335"/>
                  <a:pt x="28758" y="24215"/>
                  <a:pt x="27676" y="23935"/>
                </a:cubicBezTo>
                <a:cubicBezTo>
                  <a:pt x="25224" y="23295"/>
                  <a:pt x="22934" y="21756"/>
                  <a:pt x="21789" y="19498"/>
                </a:cubicBezTo>
                <a:cubicBezTo>
                  <a:pt x="21173" y="18284"/>
                  <a:pt x="20880" y="16881"/>
                  <a:pt x="19971" y="15872"/>
                </a:cubicBezTo>
                <a:cubicBezTo>
                  <a:pt x="17881" y="13557"/>
                  <a:pt x="13504" y="14290"/>
                  <a:pt x="11836" y="11653"/>
                </a:cubicBezTo>
                <a:cubicBezTo>
                  <a:pt x="10802" y="10021"/>
                  <a:pt x="11328" y="7759"/>
                  <a:pt x="10336" y="6102"/>
                </a:cubicBezTo>
                <a:cubicBezTo>
                  <a:pt x="9191" y="4180"/>
                  <a:pt x="6625" y="3722"/>
                  <a:pt x="5004" y="2319"/>
                </a:cubicBezTo>
                <a:cubicBezTo>
                  <a:pt x="4177" y="1607"/>
                  <a:pt x="3658" y="834"/>
                  <a:pt x="32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 rot="10800000">
            <a:off x="2158023" y="237536"/>
            <a:ext cx="276713" cy="277223"/>
          </a:xfrm>
          <a:custGeom>
            <a:avLst/>
            <a:gdLst/>
            <a:ahLst/>
            <a:cxnLst/>
            <a:rect l="l" t="t" r="r" b="b"/>
            <a:pathLst>
              <a:path w="1626" h="1629" extrusionOk="0">
                <a:moveTo>
                  <a:pt x="813" y="0"/>
                </a:moveTo>
                <a:cubicBezTo>
                  <a:pt x="362" y="0"/>
                  <a:pt x="1" y="365"/>
                  <a:pt x="1" y="816"/>
                </a:cubicBezTo>
                <a:cubicBezTo>
                  <a:pt x="1" y="1264"/>
                  <a:pt x="362" y="1629"/>
                  <a:pt x="813" y="1629"/>
                </a:cubicBezTo>
                <a:cubicBezTo>
                  <a:pt x="1261" y="1629"/>
                  <a:pt x="1626" y="1264"/>
                  <a:pt x="1626" y="816"/>
                </a:cubicBezTo>
                <a:cubicBezTo>
                  <a:pt x="1626" y="365"/>
                  <a:pt x="1261" y="0"/>
                  <a:pt x="8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 rot="10800000">
            <a:off x="-551075" y="1528697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1" y="1"/>
                  <a:pt x="0" y="205"/>
                  <a:pt x="0" y="455"/>
                </a:cubicBezTo>
                <a:cubicBezTo>
                  <a:pt x="0" y="710"/>
                  <a:pt x="201" y="914"/>
                  <a:pt x="455" y="914"/>
                </a:cubicBezTo>
                <a:cubicBezTo>
                  <a:pt x="705" y="914"/>
                  <a:pt x="909" y="710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 rot="10800000">
            <a:off x="2503999" y="4051458"/>
            <a:ext cx="155374" cy="154864"/>
          </a:xfrm>
          <a:custGeom>
            <a:avLst/>
            <a:gdLst/>
            <a:ahLst/>
            <a:cxnLst/>
            <a:rect l="l" t="t" r="r" b="b"/>
            <a:pathLst>
              <a:path w="913" h="910" extrusionOk="0">
                <a:moveTo>
                  <a:pt x="458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6"/>
                  <a:pt x="204" y="910"/>
                  <a:pt x="458" y="910"/>
                </a:cubicBezTo>
                <a:cubicBezTo>
                  <a:pt x="709" y="910"/>
                  <a:pt x="913" y="706"/>
                  <a:pt x="913" y="455"/>
                </a:cubicBezTo>
                <a:cubicBezTo>
                  <a:pt x="913" y="205"/>
                  <a:pt x="709" y="1"/>
                  <a:pt x="4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 rot="10800000">
            <a:off x="4896221" y="3967899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9"/>
                  <a:pt x="204" y="913"/>
                  <a:pt x="455" y="913"/>
                </a:cubicBezTo>
                <a:cubicBezTo>
                  <a:pt x="705" y="913"/>
                  <a:pt x="909" y="709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 rot="10800000">
            <a:off x="-464623" y="1760143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23" y="1"/>
                </a:moveTo>
                <a:cubicBezTo>
                  <a:pt x="279" y="1"/>
                  <a:pt x="0" y="280"/>
                  <a:pt x="0" y="620"/>
                </a:cubicBezTo>
                <a:cubicBezTo>
                  <a:pt x="0" y="963"/>
                  <a:pt x="279" y="1243"/>
                  <a:pt x="623" y="1243"/>
                </a:cubicBezTo>
                <a:cubicBezTo>
                  <a:pt x="963" y="1243"/>
                  <a:pt x="1242" y="963"/>
                  <a:pt x="1242" y="620"/>
                </a:cubicBezTo>
                <a:cubicBezTo>
                  <a:pt x="1242" y="280"/>
                  <a:pt x="963" y="1"/>
                  <a:pt x="6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 rot="10800000">
            <a:off x="-492022" y="2488517"/>
            <a:ext cx="211023" cy="211534"/>
          </a:xfrm>
          <a:custGeom>
            <a:avLst/>
            <a:gdLst/>
            <a:ahLst/>
            <a:cxnLst/>
            <a:rect l="l" t="t" r="r" b="b"/>
            <a:pathLst>
              <a:path w="1240" h="1243" extrusionOk="0">
                <a:moveTo>
                  <a:pt x="620" y="0"/>
                </a:moveTo>
                <a:cubicBezTo>
                  <a:pt x="276" y="0"/>
                  <a:pt x="1" y="280"/>
                  <a:pt x="1" y="623"/>
                </a:cubicBezTo>
                <a:cubicBezTo>
                  <a:pt x="1" y="967"/>
                  <a:pt x="276" y="1242"/>
                  <a:pt x="620" y="1242"/>
                </a:cubicBezTo>
                <a:cubicBezTo>
                  <a:pt x="964" y="1242"/>
                  <a:pt x="1239" y="967"/>
                  <a:pt x="1239" y="623"/>
                </a:cubicBezTo>
                <a:cubicBezTo>
                  <a:pt x="1239" y="280"/>
                  <a:pt x="964" y="0"/>
                  <a:pt x="62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 rot="10800000">
            <a:off x="5051081" y="4160795"/>
            <a:ext cx="210853" cy="211534"/>
          </a:xfrm>
          <a:custGeom>
            <a:avLst/>
            <a:gdLst/>
            <a:ahLst/>
            <a:cxnLst/>
            <a:rect l="l" t="t" r="r" b="b"/>
            <a:pathLst>
              <a:path w="1239" h="1243" extrusionOk="0">
                <a:moveTo>
                  <a:pt x="620" y="0"/>
                </a:moveTo>
                <a:cubicBezTo>
                  <a:pt x="276" y="0"/>
                  <a:pt x="1" y="276"/>
                  <a:pt x="1" y="620"/>
                </a:cubicBezTo>
                <a:cubicBezTo>
                  <a:pt x="1" y="963"/>
                  <a:pt x="276" y="1242"/>
                  <a:pt x="620" y="1242"/>
                </a:cubicBezTo>
                <a:cubicBezTo>
                  <a:pt x="963" y="1242"/>
                  <a:pt x="1239" y="963"/>
                  <a:pt x="1239" y="620"/>
                </a:cubicBezTo>
                <a:cubicBezTo>
                  <a:pt x="1239" y="276"/>
                  <a:pt x="963" y="0"/>
                  <a:pt x="62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"/>
          <p:cNvSpPr/>
          <p:nvPr/>
        </p:nvSpPr>
        <p:spPr>
          <a:xfrm rot="10800000">
            <a:off x="3428417" y="1673692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19" y="1"/>
                </a:moveTo>
                <a:cubicBezTo>
                  <a:pt x="276" y="1"/>
                  <a:pt x="0" y="276"/>
                  <a:pt x="0" y="620"/>
                </a:cubicBezTo>
                <a:cubicBezTo>
                  <a:pt x="0" y="964"/>
                  <a:pt x="276" y="1243"/>
                  <a:pt x="619" y="1243"/>
                </a:cubicBezTo>
                <a:cubicBezTo>
                  <a:pt x="963" y="1243"/>
                  <a:pt x="1242" y="964"/>
                  <a:pt x="1242" y="620"/>
                </a:cubicBezTo>
                <a:cubicBezTo>
                  <a:pt x="1242" y="276"/>
                  <a:pt x="963" y="1"/>
                  <a:pt x="61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"/>
          <p:cNvSpPr/>
          <p:nvPr/>
        </p:nvSpPr>
        <p:spPr>
          <a:xfrm rot="10800000">
            <a:off x="3438798" y="2024434"/>
            <a:ext cx="150099" cy="149418"/>
          </a:xfrm>
          <a:custGeom>
            <a:avLst/>
            <a:gdLst/>
            <a:ahLst/>
            <a:cxnLst/>
            <a:rect l="l" t="t" r="r" b="b"/>
            <a:pathLst>
              <a:path w="882" h="878" extrusionOk="0">
                <a:moveTo>
                  <a:pt x="441" y="1"/>
                </a:moveTo>
                <a:cubicBezTo>
                  <a:pt x="198" y="1"/>
                  <a:pt x="1" y="197"/>
                  <a:pt x="1" y="437"/>
                </a:cubicBezTo>
                <a:cubicBezTo>
                  <a:pt x="1" y="681"/>
                  <a:pt x="198" y="877"/>
                  <a:pt x="441" y="877"/>
                </a:cubicBezTo>
                <a:cubicBezTo>
                  <a:pt x="684" y="877"/>
                  <a:pt x="881" y="681"/>
                  <a:pt x="881" y="437"/>
                </a:cubicBezTo>
                <a:cubicBezTo>
                  <a:pt x="881" y="197"/>
                  <a:pt x="684" y="1"/>
                  <a:pt x="4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6"/>
          <p:cNvSpPr/>
          <p:nvPr/>
        </p:nvSpPr>
        <p:spPr>
          <a:xfrm rot="10800000">
            <a:off x="2117860" y="1129793"/>
            <a:ext cx="198090" cy="197409"/>
          </a:xfrm>
          <a:custGeom>
            <a:avLst/>
            <a:gdLst/>
            <a:ahLst/>
            <a:cxnLst/>
            <a:rect l="l" t="t" r="r" b="b"/>
            <a:pathLst>
              <a:path w="1164" h="1160" extrusionOk="0">
                <a:moveTo>
                  <a:pt x="584" y="0"/>
                </a:moveTo>
                <a:cubicBezTo>
                  <a:pt x="262" y="0"/>
                  <a:pt x="1" y="258"/>
                  <a:pt x="1" y="580"/>
                </a:cubicBezTo>
                <a:cubicBezTo>
                  <a:pt x="1" y="902"/>
                  <a:pt x="262" y="1160"/>
                  <a:pt x="584" y="1160"/>
                </a:cubicBezTo>
                <a:cubicBezTo>
                  <a:pt x="906" y="1160"/>
                  <a:pt x="1164" y="902"/>
                  <a:pt x="1164" y="580"/>
                </a:cubicBezTo>
                <a:cubicBezTo>
                  <a:pt x="1164" y="258"/>
                  <a:pt x="906" y="0"/>
                  <a:pt x="58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6"/>
          <p:cNvSpPr/>
          <p:nvPr/>
        </p:nvSpPr>
        <p:spPr>
          <a:xfrm rot="10800000">
            <a:off x="677456" y="2367349"/>
            <a:ext cx="198090" cy="198090"/>
          </a:xfrm>
          <a:custGeom>
            <a:avLst/>
            <a:gdLst/>
            <a:ahLst/>
            <a:cxnLst/>
            <a:rect l="l" t="t" r="r" b="b"/>
            <a:pathLst>
              <a:path w="1164" h="1164" extrusionOk="0">
                <a:moveTo>
                  <a:pt x="580" y="0"/>
                </a:moveTo>
                <a:cubicBezTo>
                  <a:pt x="258" y="0"/>
                  <a:pt x="1" y="262"/>
                  <a:pt x="1" y="580"/>
                </a:cubicBezTo>
                <a:cubicBezTo>
                  <a:pt x="1" y="902"/>
                  <a:pt x="258" y="1163"/>
                  <a:pt x="580" y="1163"/>
                </a:cubicBezTo>
                <a:cubicBezTo>
                  <a:pt x="903" y="1163"/>
                  <a:pt x="1164" y="902"/>
                  <a:pt x="1164" y="580"/>
                </a:cubicBezTo>
                <a:cubicBezTo>
                  <a:pt x="1164" y="262"/>
                  <a:pt x="903" y="0"/>
                  <a:pt x="5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" name="Google Shape;109;p6"/>
          <p:cNvGrpSpPr/>
          <p:nvPr/>
        </p:nvGrpSpPr>
        <p:grpSpPr>
          <a:xfrm flipH="1">
            <a:off x="-762010" y="3389619"/>
            <a:ext cx="2513867" cy="1753885"/>
            <a:chOff x="5527403" y="4013725"/>
            <a:chExt cx="971580" cy="677856"/>
          </a:xfrm>
        </p:grpSpPr>
        <p:sp>
          <p:nvSpPr>
            <p:cNvPr id="110" name="Google Shape;110;p6"/>
            <p:cNvSpPr/>
            <p:nvPr/>
          </p:nvSpPr>
          <p:spPr>
            <a:xfrm>
              <a:off x="5527403" y="4013725"/>
              <a:ext cx="971580" cy="677856"/>
            </a:xfrm>
            <a:custGeom>
              <a:avLst/>
              <a:gdLst/>
              <a:ahLst/>
              <a:cxnLst/>
              <a:rect l="l" t="t" r="r" b="b"/>
              <a:pathLst>
                <a:path w="12133" h="8465" extrusionOk="0">
                  <a:moveTo>
                    <a:pt x="12133" y="1"/>
                  </a:moveTo>
                  <a:cubicBezTo>
                    <a:pt x="11686" y="44"/>
                    <a:pt x="11242" y="105"/>
                    <a:pt x="10798" y="183"/>
                  </a:cubicBezTo>
                  <a:cubicBezTo>
                    <a:pt x="7949" y="699"/>
                    <a:pt x="5211" y="2051"/>
                    <a:pt x="3286" y="4213"/>
                  </a:cubicBezTo>
                  <a:cubicBezTo>
                    <a:pt x="2144" y="5494"/>
                    <a:pt x="1310" y="7026"/>
                    <a:pt x="162" y="8293"/>
                  </a:cubicBezTo>
                  <a:cubicBezTo>
                    <a:pt x="108" y="8350"/>
                    <a:pt x="54" y="8407"/>
                    <a:pt x="1" y="8465"/>
                  </a:cubicBezTo>
                  <a:lnTo>
                    <a:pt x="12133" y="8465"/>
                  </a:lnTo>
                  <a:lnTo>
                    <a:pt x="121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5809434" y="4238100"/>
              <a:ext cx="689547" cy="453479"/>
            </a:xfrm>
            <a:custGeom>
              <a:avLst/>
              <a:gdLst/>
              <a:ahLst/>
              <a:cxnLst/>
              <a:rect l="l" t="t" r="r" b="b"/>
              <a:pathLst>
                <a:path w="8611" h="5663" extrusionOk="0">
                  <a:moveTo>
                    <a:pt x="8611" y="1"/>
                  </a:moveTo>
                  <a:cubicBezTo>
                    <a:pt x="5830" y="541"/>
                    <a:pt x="3171" y="1883"/>
                    <a:pt x="1292" y="3995"/>
                  </a:cubicBezTo>
                  <a:cubicBezTo>
                    <a:pt x="823" y="4521"/>
                    <a:pt x="408" y="5086"/>
                    <a:pt x="0" y="5663"/>
                  </a:cubicBezTo>
                  <a:lnTo>
                    <a:pt x="8611" y="5663"/>
                  </a:lnTo>
                  <a:lnTo>
                    <a:pt x="86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6"/>
          <p:cNvSpPr txBox="1">
            <a:spLocks noGrp="1"/>
          </p:cNvSpPr>
          <p:nvPr>
            <p:ph type="title"/>
          </p:nvPr>
        </p:nvSpPr>
        <p:spPr>
          <a:xfrm>
            <a:off x="428050" y="1306638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6"/>
          <p:cNvSpPr txBox="1">
            <a:spLocks noGrp="1"/>
          </p:cNvSpPr>
          <p:nvPr>
            <p:ph type="subTitle" idx="1"/>
          </p:nvPr>
        </p:nvSpPr>
        <p:spPr>
          <a:xfrm>
            <a:off x="428050" y="2722338"/>
            <a:ext cx="2770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BCCE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9pPr>
          </a:lstStyle>
          <a:p>
            <a:endParaRPr/>
          </a:p>
        </p:txBody>
      </p:sp>
      <p:cxnSp>
        <p:nvCxnSpPr>
          <p:cNvPr id="114" name="Google Shape;114;p6"/>
          <p:cNvCxnSpPr/>
          <p:nvPr/>
        </p:nvCxnSpPr>
        <p:spPr>
          <a:xfrm>
            <a:off x="539994" y="2571742"/>
            <a:ext cx="1214400" cy="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slide">
  <p:cSld name="CUSTOM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/>
          <p:nvPr/>
        </p:nvSpPr>
        <p:spPr>
          <a:xfrm>
            <a:off x="-2" y="0"/>
            <a:ext cx="9144057" cy="5181678"/>
          </a:xfrm>
          <a:custGeom>
            <a:avLst/>
            <a:gdLst/>
            <a:ahLst/>
            <a:cxnLst/>
            <a:rect l="l" t="t" r="r" b="b"/>
            <a:pathLst>
              <a:path w="53336" h="30224" extrusionOk="0">
                <a:moveTo>
                  <a:pt x="0" y="0"/>
                </a:moveTo>
                <a:lnTo>
                  <a:pt x="0" y="30224"/>
                </a:lnTo>
                <a:lnTo>
                  <a:pt x="53336" y="30224"/>
                </a:lnTo>
                <a:lnTo>
                  <a:pt x="53336" y="0"/>
                </a:lnTo>
                <a:close/>
              </a:path>
            </a:pathLst>
          </a:custGeom>
          <a:solidFill>
            <a:srgbClr val="423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7"/>
          <p:cNvSpPr/>
          <p:nvPr/>
        </p:nvSpPr>
        <p:spPr>
          <a:xfrm>
            <a:off x="4193087" y="0"/>
            <a:ext cx="4950917" cy="5181678"/>
          </a:xfrm>
          <a:custGeom>
            <a:avLst/>
            <a:gdLst/>
            <a:ahLst/>
            <a:cxnLst/>
            <a:rect l="l" t="t" r="r" b="b"/>
            <a:pathLst>
              <a:path w="28878" h="30224" extrusionOk="0">
                <a:moveTo>
                  <a:pt x="13399" y="0"/>
                </a:moveTo>
                <a:cubicBezTo>
                  <a:pt x="13478" y="83"/>
                  <a:pt x="13553" y="169"/>
                  <a:pt x="13628" y="254"/>
                </a:cubicBezTo>
                <a:cubicBezTo>
                  <a:pt x="15078" y="1929"/>
                  <a:pt x="15854" y="4105"/>
                  <a:pt x="16166" y="6299"/>
                </a:cubicBezTo>
                <a:cubicBezTo>
                  <a:pt x="16570" y="9159"/>
                  <a:pt x="16194" y="12193"/>
                  <a:pt x="14713" y="14674"/>
                </a:cubicBezTo>
                <a:cubicBezTo>
                  <a:pt x="13056" y="17454"/>
                  <a:pt x="10218" y="19280"/>
                  <a:pt x="7526" y="21080"/>
                </a:cubicBezTo>
                <a:cubicBezTo>
                  <a:pt x="4835" y="22876"/>
                  <a:pt x="2076" y="24891"/>
                  <a:pt x="730" y="27837"/>
                </a:cubicBezTo>
                <a:cubicBezTo>
                  <a:pt x="383" y="28599"/>
                  <a:pt x="143" y="29401"/>
                  <a:pt x="0" y="30224"/>
                </a:cubicBezTo>
                <a:lnTo>
                  <a:pt x="28878" y="30224"/>
                </a:lnTo>
                <a:lnTo>
                  <a:pt x="2887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"/>
          <p:cNvSpPr/>
          <p:nvPr/>
        </p:nvSpPr>
        <p:spPr>
          <a:xfrm>
            <a:off x="6529477" y="3963031"/>
            <a:ext cx="2614498" cy="1218613"/>
          </a:xfrm>
          <a:custGeom>
            <a:avLst/>
            <a:gdLst/>
            <a:ahLst/>
            <a:cxnLst/>
            <a:rect l="l" t="t" r="r" b="b"/>
            <a:pathLst>
              <a:path w="15250" h="7108" extrusionOk="0">
                <a:moveTo>
                  <a:pt x="15250" y="0"/>
                </a:moveTo>
                <a:cubicBezTo>
                  <a:pt x="15107" y="0"/>
                  <a:pt x="14964" y="0"/>
                  <a:pt x="14820" y="4"/>
                </a:cubicBezTo>
                <a:cubicBezTo>
                  <a:pt x="11582" y="61"/>
                  <a:pt x="8285" y="555"/>
                  <a:pt x="5394" y="2019"/>
                </a:cubicBezTo>
                <a:cubicBezTo>
                  <a:pt x="3153" y="3146"/>
                  <a:pt x="1174" y="4917"/>
                  <a:pt x="0" y="7108"/>
                </a:cubicBezTo>
                <a:lnTo>
                  <a:pt x="15250" y="7108"/>
                </a:lnTo>
                <a:lnTo>
                  <a:pt x="1525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7"/>
          <p:cNvSpPr/>
          <p:nvPr/>
        </p:nvSpPr>
        <p:spPr>
          <a:xfrm>
            <a:off x="7673156" y="352140"/>
            <a:ext cx="1181925" cy="1181925"/>
          </a:xfrm>
          <a:custGeom>
            <a:avLst/>
            <a:gdLst/>
            <a:ahLst/>
            <a:cxnLst/>
            <a:rect l="l" t="t" r="r" b="b"/>
            <a:pathLst>
              <a:path w="6894" h="6894" extrusionOk="0">
                <a:moveTo>
                  <a:pt x="3447" y="1"/>
                </a:moveTo>
                <a:cubicBezTo>
                  <a:pt x="1543" y="1"/>
                  <a:pt x="0" y="1543"/>
                  <a:pt x="0" y="3447"/>
                </a:cubicBezTo>
                <a:cubicBezTo>
                  <a:pt x="0" y="5351"/>
                  <a:pt x="1543" y="6893"/>
                  <a:pt x="3447" y="6893"/>
                </a:cubicBezTo>
                <a:cubicBezTo>
                  <a:pt x="5351" y="6893"/>
                  <a:pt x="6893" y="5351"/>
                  <a:pt x="6893" y="3447"/>
                </a:cubicBezTo>
                <a:cubicBezTo>
                  <a:pt x="6893" y="1543"/>
                  <a:pt x="5351" y="1"/>
                  <a:pt x="344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"/>
          <p:cNvSpPr txBox="1">
            <a:spLocks noGrp="1"/>
          </p:cNvSpPr>
          <p:nvPr>
            <p:ph type="subTitle" idx="1"/>
          </p:nvPr>
        </p:nvSpPr>
        <p:spPr>
          <a:xfrm>
            <a:off x="1293750" y="1598275"/>
            <a:ext cx="6490500" cy="21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21" name="Google Shape;121;p7"/>
          <p:cNvSpPr txBox="1">
            <a:spLocks noGrp="1"/>
          </p:cNvSpPr>
          <p:nvPr>
            <p:ph type="subTitle" idx="2"/>
          </p:nvPr>
        </p:nvSpPr>
        <p:spPr>
          <a:xfrm>
            <a:off x="4809135" y="3519283"/>
            <a:ext cx="1994400" cy="2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BCCE8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BCCE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Title &amp; Summary" type="tx">
  <p:cSld name="TITLE_AND_BODY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"/>
          <p:cNvSpPr/>
          <p:nvPr/>
        </p:nvSpPr>
        <p:spPr>
          <a:xfrm>
            <a:off x="0" y="-25"/>
            <a:ext cx="4914148" cy="5143533"/>
          </a:xfrm>
          <a:custGeom>
            <a:avLst/>
            <a:gdLst/>
            <a:ahLst/>
            <a:cxnLst/>
            <a:rect l="l" t="t" r="r" b="b"/>
            <a:pathLst>
              <a:path w="29007" h="30361" extrusionOk="0">
                <a:moveTo>
                  <a:pt x="0" y="1"/>
                </a:moveTo>
                <a:lnTo>
                  <a:pt x="0" y="30360"/>
                </a:lnTo>
                <a:lnTo>
                  <a:pt x="15547" y="30360"/>
                </a:lnTo>
                <a:cubicBezTo>
                  <a:pt x="15471" y="30274"/>
                  <a:pt x="15393" y="30192"/>
                  <a:pt x="15318" y="30106"/>
                </a:cubicBezTo>
                <a:cubicBezTo>
                  <a:pt x="13861" y="28420"/>
                  <a:pt x="13081" y="26234"/>
                  <a:pt x="12769" y="24029"/>
                </a:cubicBezTo>
                <a:cubicBezTo>
                  <a:pt x="12365" y="21159"/>
                  <a:pt x="12744" y="18110"/>
                  <a:pt x="14230" y="15619"/>
                </a:cubicBezTo>
                <a:cubicBezTo>
                  <a:pt x="15897" y="12827"/>
                  <a:pt x="18746" y="10995"/>
                  <a:pt x="21448" y="9184"/>
                </a:cubicBezTo>
                <a:cubicBezTo>
                  <a:pt x="24154" y="7377"/>
                  <a:pt x="26924" y="5355"/>
                  <a:pt x="28273" y="2399"/>
                </a:cubicBezTo>
                <a:cubicBezTo>
                  <a:pt x="28624" y="1629"/>
                  <a:pt x="28864" y="824"/>
                  <a:pt x="2900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0" y="-25"/>
            <a:ext cx="2595738" cy="1209775"/>
          </a:xfrm>
          <a:custGeom>
            <a:avLst/>
            <a:gdLst/>
            <a:ahLst/>
            <a:cxnLst/>
            <a:rect l="l" t="t" r="r" b="b"/>
            <a:pathLst>
              <a:path w="15322" h="7141" extrusionOk="0">
                <a:moveTo>
                  <a:pt x="0" y="1"/>
                </a:moveTo>
                <a:lnTo>
                  <a:pt x="0" y="7141"/>
                </a:lnTo>
                <a:cubicBezTo>
                  <a:pt x="143" y="7141"/>
                  <a:pt x="290" y="7137"/>
                  <a:pt x="433" y="7133"/>
                </a:cubicBezTo>
                <a:cubicBezTo>
                  <a:pt x="3686" y="7076"/>
                  <a:pt x="6997" y="6579"/>
                  <a:pt x="9903" y="5111"/>
                </a:cubicBezTo>
                <a:cubicBezTo>
                  <a:pt x="12150" y="3977"/>
                  <a:pt x="14140" y="2202"/>
                  <a:pt x="153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8"/>
          <p:cNvSpPr/>
          <p:nvPr/>
        </p:nvSpPr>
        <p:spPr>
          <a:xfrm>
            <a:off x="287322" y="3620297"/>
            <a:ext cx="1173351" cy="1173351"/>
          </a:xfrm>
          <a:custGeom>
            <a:avLst/>
            <a:gdLst/>
            <a:ahLst/>
            <a:cxnLst/>
            <a:rect l="l" t="t" r="r" b="b"/>
            <a:pathLst>
              <a:path w="6926" h="6926" extrusionOk="0">
                <a:moveTo>
                  <a:pt x="3461" y="0"/>
                </a:moveTo>
                <a:cubicBezTo>
                  <a:pt x="1550" y="0"/>
                  <a:pt x="0" y="1550"/>
                  <a:pt x="0" y="3461"/>
                </a:cubicBezTo>
                <a:cubicBezTo>
                  <a:pt x="0" y="5375"/>
                  <a:pt x="1550" y="6925"/>
                  <a:pt x="3461" y="6925"/>
                </a:cubicBezTo>
                <a:cubicBezTo>
                  <a:pt x="5372" y="6925"/>
                  <a:pt x="6926" y="5375"/>
                  <a:pt x="6926" y="3461"/>
                </a:cubicBezTo>
                <a:cubicBezTo>
                  <a:pt x="6926" y="1550"/>
                  <a:pt x="5372" y="0"/>
                  <a:pt x="346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title"/>
          </p:nvPr>
        </p:nvSpPr>
        <p:spPr>
          <a:xfrm>
            <a:off x="431490" y="678303"/>
            <a:ext cx="2082900" cy="22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pen Sans ExtraBold"/>
              <a:buNone/>
              <a:defRPr sz="3600" b="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Light"/>
              <a:buNone/>
              <a:defRPr sz="3600" b="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Light"/>
              <a:buNone/>
              <a:defRPr sz="3600" b="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Light"/>
              <a:buNone/>
              <a:defRPr sz="3600" b="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Light"/>
              <a:buNone/>
              <a:defRPr sz="3600" b="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Light"/>
              <a:buNone/>
              <a:defRPr sz="3600" b="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Light"/>
              <a:buNone/>
              <a:defRPr sz="3600" b="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Light"/>
              <a:buNone/>
              <a:defRPr sz="3600" b="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Light"/>
              <a:buNone/>
              <a:defRPr sz="3600" b="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27" name="Google Shape;127;p8"/>
          <p:cNvSpPr txBox="1">
            <a:spLocks noGrp="1"/>
          </p:cNvSpPr>
          <p:nvPr>
            <p:ph type="subTitle" idx="1"/>
          </p:nvPr>
        </p:nvSpPr>
        <p:spPr>
          <a:xfrm>
            <a:off x="2474900" y="2925575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8" name="Google Shape;128;p8"/>
          <p:cNvSpPr txBox="1">
            <a:spLocks noGrp="1"/>
          </p:cNvSpPr>
          <p:nvPr>
            <p:ph type="subTitle" idx="2"/>
          </p:nvPr>
        </p:nvSpPr>
        <p:spPr>
          <a:xfrm>
            <a:off x="2474900" y="33124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8"/>
          <p:cNvSpPr txBox="1">
            <a:spLocks noGrp="1"/>
          </p:cNvSpPr>
          <p:nvPr>
            <p:ph type="subTitle" idx="3"/>
          </p:nvPr>
        </p:nvSpPr>
        <p:spPr>
          <a:xfrm>
            <a:off x="4608700" y="2925575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0" name="Google Shape;130;p8"/>
          <p:cNvSpPr txBox="1">
            <a:spLocks noGrp="1"/>
          </p:cNvSpPr>
          <p:nvPr>
            <p:ph type="subTitle" idx="4"/>
          </p:nvPr>
        </p:nvSpPr>
        <p:spPr>
          <a:xfrm>
            <a:off x="4608700" y="33124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8"/>
          <p:cNvSpPr txBox="1">
            <a:spLocks noGrp="1"/>
          </p:cNvSpPr>
          <p:nvPr>
            <p:ph type="subTitle" idx="5"/>
          </p:nvPr>
        </p:nvSpPr>
        <p:spPr>
          <a:xfrm>
            <a:off x="6742500" y="2925575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2" name="Google Shape;132;p8"/>
          <p:cNvSpPr txBox="1">
            <a:spLocks noGrp="1"/>
          </p:cNvSpPr>
          <p:nvPr>
            <p:ph type="subTitle" idx="6"/>
          </p:nvPr>
        </p:nvSpPr>
        <p:spPr>
          <a:xfrm>
            <a:off x="6742500" y="33124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3" name="Google Shape;133;p8"/>
          <p:cNvCxnSpPr/>
          <p:nvPr/>
        </p:nvCxnSpPr>
        <p:spPr>
          <a:xfrm>
            <a:off x="540001" y="1397825"/>
            <a:ext cx="1644900" cy="0"/>
          </a:xfrm>
          <a:prstGeom prst="straightConnector1">
            <a:avLst/>
          </a:prstGeom>
          <a:noFill/>
          <a:ln w="28575" cap="rnd" cmpd="sng">
            <a:solidFill>
              <a:srgbClr val="FBCCE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34" name="Google Shape;134;p8"/>
          <p:cNvCxnSpPr/>
          <p:nvPr/>
        </p:nvCxnSpPr>
        <p:spPr>
          <a:xfrm>
            <a:off x="540001" y="2114550"/>
            <a:ext cx="1644900" cy="0"/>
          </a:xfrm>
          <a:prstGeom prst="straightConnector1">
            <a:avLst/>
          </a:prstGeom>
          <a:noFill/>
          <a:ln w="28575" cap="rnd" cmpd="sng">
            <a:solidFill>
              <a:srgbClr val="FBCCE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  <p15:guide id="3" pos="340">
          <p15:clr>
            <a:srgbClr val="F9AD4C"/>
          </p15:clr>
        </p15:guide>
        <p15:guide id="4" pos="5420">
          <p15:clr>
            <a:srgbClr val="F9AD4C"/>
          </p15:clr>
        </p15:guide>
        <p15:guide id="5" orient="horz" pos="340">
          <p15:clr>
            <a:srgbClr val="F9AD4C"/>
          </p15:clr>
        </p15:guide>
        <p15:guide id="6" orient="horz" pos="2900">
          <p15:clr>
            <a:srgbClr val="F9AD4C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 1">
  <p:cSld name="TITLE_AND_BODY_4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 txBox="1">
            <a:spLocks noGrp="1"/>
          </p:cNvSpPr>
          <p:nvPr>
            <p:ph type="title"/>
          </p:nvPr>
        </p:nvSpPr>
        <p:spPr>
          <a:xfrm>
            <a:off x="1048350" y="1240975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137" name="Google Shape;137;p9"/>
          <p:cNvSpPr txBox="1">
            <a:spLocks noGrp="1"/>
          </p:cNvSpPr>
          <p:nvPr>
            <p:ph type="body" idx="1"/>
          </p:nvPr>
        </p:nvSpPr>
        <p:spPr>
          <a:xfrm>
            <a:off x="1048350" y="2324150"/>
            <a:ext cx="7047300" cy="21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⏷"/>
              <a:defRPr/>
            </a:lvl9pPr>
          </a:lstStyle>
          <a:p>
            <a:endParaRPr/>
          </a:p>
        </p:txBody>
      </p:sp>
      <p:sp>
        <p:nvSpPr>
          <p:cNvPr id="138" name="Google Shape;138;p9"/>
          <p:cNvSpPr txBox="1">
            <a:spLocks noGrp="1"/>
          </p:cNvSpPr>
          <p:nvPr>
            <p:ph type="sldNum" idx="12"/>
          </p:nvPr>
        </p:nvSpPr>
        <p:spPr>
          <a:xfrm>
            <a:off x="8607853" y="47645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buNone/>
              <a:defRPr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9" name="Google Shape;139;p9"/>
          <p:cNvSpPr txBox="1">
            <a:spLocks noGrp="1"/>
          </p:cNvSpPr>
          <p:nvPr>
            <p:ph type="sldNum" idx="2"/>
          </p:nvPr>
        </p:nvSpPr>
        <p:spPr>
          <a:xfrm rot="10800000">
            <a:off x="0" y="-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0" name="Google Shape;140;p9"/>
          <p:cNvSpPr/>
          <p:nvPr/>
        </p:nvSpPr>
        <p:spPr>
          <a:xfrm>
            <a:off x="-114300" y="0"/>
            <a:ext cx="1631857" cy="1948891"/>
          </a:xfrm>
          <a:custGeom>
            <a:avLst/>
            <a:gdLst/>
            <a:ahLst/>
            <a:cxnLst/>
            <a:rect l="l" t="t" r="r" b="b"/>
            <a:pathLst>
              <a:path w="9821" h="11729" extrusionOk="0">
                <a:moveTo>
                  <a:pt x="0" y="0"/>
                </a:moveTo>
                <a:lnTo>
                  <a:pt x="0" y="11728"/>
                </a:lnTo>
                <a:cubicBezTo>
                  <a:pt x="713" y="11313"/>
                  <a:pt x="1343" y="10751"/>
                  <a:pt x="1826" y="10082"/>
                </a:cubicBezTo>
                <a:cubicBezTo>
                  <a:pt x="2828" y="8686"/>
                  <a:pt x="3178" y="6840"/>
                  <a:pt x="2753" y="5172"/>
                </a:cubicBezTo>
                <a:cubicBezTo>
                  <a:pt x="4900" y="4971"/>
                  <a:pt x="6879" y="3776"/>
                  <a:pt x="8307" y="2158"/>
                </a:cubicBezTo>
                <a:cubicBezTo>
                  <a:pt x="8894" y="1496"/>
                  <a:pt x="9391" y="770"/>
                  <a:pt x="98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9"/>
          <p:cNvSpPr/>
          <p:nvPr/>
        </p:nvSpPr>
        <p:spPr>
          <a:xfrm>
            <a:off x="0" y="0"/>
            <a:ext cx="944453" cy="1159132"/>
          </a:xfrm>
          <a:custGeom>
            <a:avLst/>
            <a:gdLst/>
            <a:ahLst/>
            <a:cxnLst/>
            <a:rect l="l" t="t" r="r" b="b"/>
            <a:pathLst>
              <a:path w="5684" h="6976" extrusionOk="0">
                <a:moveTo>
                  <a:pt x="0" y="0"/>
                </a:moveTo>
                <a:lnTo>
                  <a:pt x="0" y="6976"/>
                </a:lnTo>
                <a:cubicBezTo>
                  <a:pt x="970" y="6210"/>
                  <a:pt x="1550" y="4724"/>
                  <a:pt x="1382" y="3361"/>
                </a:cubicBezTo>
                <a:cubicBezTo>
                  <a:pt x="2667" y="3028"/>
                  <a:pt x="3826" y="2595"/>
                  <a:pt x="4764" y="1597"/>
                </a:cubicBezTo>
                <a:cubicBezTo>
                  <a:pt x="5183" y="1149"/>
                  <a:pt x="5537" y="591"/>
                  <a:pt x="568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9"/>
          <p:cNvSpPr/>
          <p:nvPr/>
        </p:nvSpPr>
        <p:spPr>
          <a:xfrm>
            <a:off x="391963" y="1133085"/>
            <a:ext cx="99212" cy="88319"/>
          </a:xfrm>
          <a:custGeom>
            <a:avLst/>
            <a:gdLst/>
            <a:ahLst/>
            <a:cxnLst/>
            <a:rect l="l" t="t" r="r" b="b"/>
            <a:pathLst>
              <a:path w="1293" h="1151" extrusionOk="0">
                <a:moveTo>
                  <a:pt x="647" y="0"/>
                </a:moveTo>
                <a:cubicBezTo>
                  <a:pt x="587" y="0"/>
                  <a:pt x="526" y="9"/>
                  <a:pt x="466" y="29"/>
                </a:cubicBezTo>
                <a:cubicBezTo>
                  <a:pt x="165" y="126"/>
                  <a:pt x="1" y="455"/>
                  <a:pt x="101" y="756"/>
                </a:cubicBezTo>
                <a:cubicBezTo>
                  <a:pt x="181" y="997"/>
                  <a:pt x="406" y="1150"/>
                  <a:pt x="647" y="1150"/>
                </a:cubicBezTo>
                <a:cubicBezTo>
                  <a:pt x="707" y="1150"/>
                  <a:pt x="768" y="1141"/>
                  <a:pt x="827" y="1121"/>
                </a:cubicBezTo>
                <a:cubicBezTo>
                  <a:pt x="1128" y="1021"/>
                  <a:pt x="1293" y="695"/>
                  <a:pt x="1192" y="394"/>
                </a:cubicBezTo>
                <a:cubicBezTo>
                  <a:pt x="1115" y="154"/>
                  <a:pt x="888" y="0"/>
                  <a:pt x="64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9"/>
          <p:cNvSpPr/>
          <p:nvPr/>
        </p:nvSpPr>
        <p:spPr>
          <a:xfrm>
            <a:off x="491166" y="132761"/>
            <a:ext cx="147716" cy="131765"/>
          </a:xfrm>
          <a:custGeom>
            <a:avLst/>
            <a:gdLst/>
            <a:ahLst/>
            <a:cxnLst/>
            <a:rect l="l" t="t" r="r" b="b"/>
            <a:pathLst>
              <a:path w="889" h="793" extrusionOk="0">
                <a:moveTo>
                  <a:pt x="446" y="1"/>
                </a:moveTo>
                <a:cubicBezTo>
                  <a:pt x="405" y="1"/>
                  <a:pt x="363" y="7"/>
                  <a:pt x="323" y="21"/>
                </a:cubicBezTo>
                <a:cubicBezTo>
                  <a:pt x="115" y="89"/>
                  <a:pt x="1" y="311"/>
                  <a:pt x="72" y="518"/>
                </a:cubicBezTo>
                <a:cubicBezTo>
                  <a:pt x="124" y="685"/>
                  <a:pt x="280" y="792"/>
                  <a:pt x="447" y="792"/>
                </a:cubicBezTo>
                <a:cubicBezTo>
                  <a:pt x="488" y="792"/>
                  <a:pt x="529" y="786"/>
                  <a:pt x="570" y="772"/>
                </a:cubicBezTo>
                <a:cubicBezTo>
                  <a:pt x="777" y="701"/>
                  <a:pt x="888" y="479"/>
                  <a:pt x="820" y="271"/>
                </a:cubicBezTo>
                <a:cubicBezTo>
                  <a:pt x="766" y="105"/>
                  <a:pt x="610" y="1"/>
                  <a:pt x="446" y="1"/>
                </a:cubicBezTo>
                <a:close/>
              </a:path>
            </a:pathLst>
          </a:cu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9"/>
          <p:cNvSpPr/>
          <p:nvPr/>
        </p:nvSpPr>
        <p:spPr>
          <a:xfrm>
            <a:off x="153475" y="1190375"/>
            <a:ext cx="169230" cy="151450"/>
          </a:xfrm>
          <a:custGeom>
            <a:avLst/>
            <a:gdLst/>
            <a:ahLst/>
            <a:cxnLst/>
            <a:rect l="l" t="t" r="r" b="b"/>
            <a:pathLst>
              <a:path w="885" h="792" extrusionOk="0">
                <a:moveTo>
                  <a:pt x="441" y="0"/>
                </a:moveTo>
                <a:cubicBezTo>
                  <a:pt x="401" y="0"/>
                  <a:pt x="360" y="7"/>
                  <a:pt x="319" y="20"/>
                </a:cubicBezTo>
                <a:cubicBezTo>
                  <a:pt x="111" y="92"/>
                  <a:pt x="0" y="313"/>
                  <a:pt x="68" y="521"/>
                </a:cubicBezTo>
                <a:cubicBezTo>
                  <a:pt x="123" y="687"/>
                  <a:pt x="276" y="792"/>
                  <a:pt x="442" y="792"/>
                </a:cubicBezTo>
                <a:cubicBezTo>
                  <a:pt x="483" y="792"/>
                  <a:pt x="525" y="785"/>
                  <a:pt x="566" y="772"/>
                </a:cubicBezTo>
                <a:cubicBezTo>
                  <a:pt x="774" y="704"/>
                  <a:pt x="884" y="478"/>
                  <a:pt x="816" y="274"/>
                </a:cubicBezTo>
                <a:cubicBezTo>
                  <a:pt x="762" y="107"/>
                  <a:pt x="608" y="0"/>
                  <a:pt x="4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" name="Google Shape;145;p9"/>
          <p:cNvGrpSpPr/>
          <p:nvPr/>
        </p:nvGrpSpPr>
        <p:grpSpPr>
          <a:xfrm>
            <a:off x="6297296" y="2954262"/>
            <a:ext cx="3380278" cy="2217452"/>
            <a:chOff x="6342975" y="3306025"/>
            <a:chExt cx="2801026" cy="1837465"/>
          </a:xfrm>
        </p:grpSpPr>
        <p:sp>
          <p:nvSpPr>
            <p:cNvPr id="146" name="Google Shape;146;p9"/>
            <p:cNvSpPr/>
            <p:nvPr/>
          </p:nvSpPr>
          <p:spPr>
            <a:xfrm>
              <a:off x="6392681" y="3306025"/>
              <a:ext cx="2751321" cy="1837465"/>
            </a:xfrm>
            <a:custGeom>
              <a:avLst/>
              <a:gdLst/>
              <a:ahLst/>
              <a:cxnLst/>
              <a:rect l="l" t="t" r="r" b="b"/>
              <a:pathLst>
                <a:path w="23414" h="15637" extrusionOk="0">
                  <a:moveTo>
                    <a:pt x="20178" y="0"/>
                  </a:moveTo>
                  <a:cubicBezTo>
                    <a:pt x="20063" y="108"/>
                    <a:pt x="19956" y="219"/>
                    <a:pt x="19852" y="344"/>
                  </a:cubicBezTo>
                  <a:cubicBezTo>
                    <a:pt x="19455" y="831"/>
                    <a:pt x="19208" y="1428"/>
                    <a:pt x="18857" y="1954"/>
                  </a:cubicBezTo>
                  <a:cubicBezTo>
                    <a:pt x="18510" y="2480"/>
                    <a:pt x="18002" y="2967"/>
                    <a:pt x="17372" y="3028"/>
                  </a:cubicBezTo>
                  <a:cubicBezTo>
                    <a:pt x="17319" y="3034"/>
                    <a:pt x="17265" y="3036"/>
                    <a:pt x="17211" y="3036"/>
                  </a:cubicBezTo>
                  <a:cubicBezTo>
                    <a:pt x="16771" y="3036"/>
                    <a:pt x="16318" y="2868"/>
                    <a:pt x="15889" y="2868"/>
                  </a:cubicBezTo>
                  <a:cubicBezTo>
                    <a:pt x="15734" y="2868"/>
                    <a:pt x="15583" y="2890"/>
                    <a:pt x="15436" y="2949"/>
                  </a:cubicBezTo>
                  <a:cubicBezTo>
                    <a:pt x="14820" y="3200"/>
                    <a:pt x="14627" y="3955"/>
                    <a:pt x="14255" y="4506"/>
                  </a:cubicBezTo>
                  <a:cubicBezTo>
                    <a:pt x="13893" y="5039"/>
                    <a:pt x="13303" y="5411"/>
                    <a:pt x="12669" y="5512"/>
                  </a:cubicBezTo>
                  <a:cubicBezTo>
                    <a:pt x="12236" y="5580"/>
                    <a:pt x="11793" y="5526"/>
                    <a:pt x="11363" y="5608"/>
                  </a:cubicBezTo>
                  <a:cubicBezTo>
                    <a:pt x="10522" y="5769"/>
                    <a:pt x="9817" y="6492"/>
                    <a:pt x="9681" y="7340"/>
                  </a:cubicBezTo>
                  <a:cubicBezTo>
                    <a:pt x="9545" y="8171"/>
                    <a:pt x="9914" y="9012"/>
                    <a:pt x="9842" y="9849"/>
                  </a:cubicBezTo>
                  <a:cubicBezTo>
                    <a:pt x="9771" y="10758"/>
                    <a:pt x="9144" y="11599"/>
                    <a:pt x="8296" y="11929"/>
                  </a:cubicBezTo>
                  <a:cubicBezTo>
                    <a:pt x="7441" y="12261"/>
                    <a:pt x="6414" y="12111"/>
                    <a:pt x="5651" y="12623"/>
                  </a:cubicBezTo>
                  <a:cubicBezTo>
                    <a:pt x="5637" y="12634"/>
                    <a:pt x="5626" y="12641"/>
                    <a:pt x="5612" y="12651"/>
                  </a:cubicBezTo>
                  <a:cubicBezTo>
                    <a:pt x="5526" y="12719"/>
                    <a:pt x="5447" y="12809"/>
                    <a:pt x="5376" y="12916"/>
                  </a:cubicBezTo>
                  <a:cubicBezTo>
                    <a:pt x="5140" y="13263"/>
                    <a:pt x="4864" y="13582"/>
                    <a:pt x="4560" y="13865"/>
                  </a:cubicBezTo>
                  <a:cubicBezTo>
                    <a:pt x="4460" y="13990"/>
                    <a:pt x="4356" y="14108"/>
                    <a:pt x="4238" y="14215"/>
                  </a:cubicBezTo>
                  <a:cubicBezTo>
                    <a:pt x="3976" y="14452"/>
                    <a:pt x="3672" y="14623"/>
                    <a:pt x="3343" y="14742"/>
                  </a:cubicBezTo>
                  <a:cubicBezTo>
                    <a:pt x="2742" y="15067"/>
                    <a:pt x="2083" y="15293"/>
                    <a:pt x="1400" y="15407"/>
                  </a:cubicBezTo>
                  <a:lnTo>
                    <a:pt x="0" y="15636"/>
                  </a:lnTo>
                  <a:lnTo>
                    <a:pt x="23413" y="15636"/>
                  </a:lnTo>
                  <a:lnTo>
                    <a:pt x="234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6392681" y="3306025"/>
              <a:ext cx="2751321" cy="1837465"/>
            </a:xfrm>
            <a:custGeom>
              <a:avLst/>
              <a:gdLst/>
              <a:ahLst/>
              <a:cxnLst/>
              <a:rect l="l" t="t" r="r" b="b"/>
              <a:pathLst>
                <a:path w="23414" h="15637" extrusionOk="0">
                  <a:moveTo>
                    <a:pt x="20178" y="0"/>
                  </a:moveTo>
                  <a:cubicBezTo>
                    <a:pt x="20063" y="108"/>
                    <a:pt x="19956" y="219"/>
                    <a:pt x="19852" y="344"/>
                  </a:cubicBezTo>
                  <a:cubicBezTo>
                    <a:pt x="19455" y="831"/>
                    <a:pt x="19208" y="1428"/>
                    <a:pt x="18857" y="1954"/>
                  </a:cubicBezTo>
                  <a:cubicBezTo>
                    <a:pt x="18510" y="2480"/>
                    <a:pt x="18002" y="2967"/>
                    <a:pt x="17372" y="3028"/>
                  </a:cubicBezTo>
                  <a:cubicBezTo>
                    <a:pt x="17319" y="3034"/>
                    <a:pt x="17265" y="3036"/>
                    <a:pt x="17211" y="3036"/>
                  </a:cubicBezTo>
                  <a:cubicBezTo>
                    <a:pt x="16771" y="3036"/>
                    <a:pt x="16318" y="2868"/>
                    <a:pt x="15889" y="2868"/>
                  </a:cubicBezTo>
                  <a:cubicBezTo>
                    <a:pt x="15734" y="2868"/>
                    <a:pt x="15583" y="2890"/>
                    <a:pt x="15436" y="2949"/>
                  </a:cubicBezTo>
                  <a:cubicBezTo>
                    <a:pt x="14820" y="3200"/>
                    <a:pt x="14627" y="3955"/>
                    <a:pt x="14255" y="4506"/>
                  </a:cubicBezTo>
                  <a:cubicBezTo>
                    <a:pt x="13893" y="5039"/>
                    <a:pt x="13303" y="5411"/>
                    <a:pt x="12669" y="5512"/>
                  </a:cubicBezTo>
                  <a:cubicBezTo>
                    <a:pt x="12236" y="5580"/>
                    <a:pt x="11793" y="5526"/>
                    <a:pt x="11363" y="5608"/>
                  </a:cubicBezTo>
                  <a:cubicBezTo>
                    <a:pt x="10522" y="5769"/>
                    <a:pt x="9817" y="6492"/>
                    <a:pt x="9681" y="7340"/>
                  </a:cubicBezTo>
                  <a:cubicBezTo>
                    <a:pt x="9545" y="8171"/>
                    <a:pt x="9914" y="9012"/>
                    <a:pt x="9842" y="9849"/>
                  </a:cubicBezTo>
                  <a:cubicBezTo>
                    <a:pt x="9771" y="10758"/>
                    <a:pt x="9144" y="11599"/>
                    <a:pt x="8296" y="11929"/>
                  </a:cubicBezTo>
                  <a:cubicBezTo>
                    <a:pt x="7441" y="12261"/>
                    <a:pt x="6414" y="12111"/>
                    <a:pt x="5651" y="12623"/>
                  </a:cubicBezTo>
                  <a:cubicBezTo>
                    <a:pt x="5637" y="12634"/>
                    <a:pt x="5626" y="12641"/>
                    <a:pt x="5612" y="12651"/>
                  </a:cubicBezTo>
                  <a:cubicBezTo>
                    <a:pt x="5526" y="12719"/>
                    <a:pt x="5447" y="12809"/>
                    <a:pt x="5376" y="12916"/>
                  </a:cubicBezTo>
                  <a:cubicBezTo>
                    <a:pt x="5140" y="13263"/>
                    <a:pt x="4864" y="13582"/>
                    <a:pt x="4560" y="13865"/>
                  </a:cubicBezTo>
                  <a:cubicBezTo>
                    <a:pt x="4191" y="14208"/>
                    <a:pt x="3783" y="14502"/>
                    <a:pt x="3343" y="14742"/>
                  </a:cubicBezTo>
                  <a:cubicBezTo>
                    <a:pt x="2742" y="15067"/>
                    <a:pt x="2083" y="15293"/>
                    <a:pt x="1400" y="15407"/>
                  </a:cubicBezTo>
                  <a:lnTo>
                    <a:pt x="0" y="15636"/>
                  </a:lnTo>
                  <a:lnTo>
                    <a:pt x="4839" y="15636"/>
                  </a:lnTo>
                  <a:cubicBezTo>
                    <a:pt x="5064" y="15321"/>
                    <a:pt x="5254" y="14974"/>
                    <a:pt x="5412" y="14616"/>
                  </a:cubicBezTo>
                  <a:cubicBezTo>
                    <a:pt x="5694" y="13972"/>
                    <a:pt x="6006" y="13228"/>
                    <a:pt x="6700" y="12938"/>
                  </a:cubicBezTo>
                  <a:cubicBezTo>
                    <a:pt x="6963" y="12828"/>
                    <a:pt x="7245" y="12802"/>
                    <a:pt x="7532" y="12802"/>
                  </a:cubicBezTo>
                  <a:cubicBezTo>
                    <a:pt x="7779" y="12802"/>
                    <a:pt x="8029" y="12821"/>
                    <a:pt x="8276" y="12821"/>
                  </a:cubicBezTo>
                  <a:cubicBezTo>
                    <a:pt x="8311" y="12821"/>
                    <a:pt x="8347" y="12821"/>
                    <a:pt x="8382" y="12820"/>
                  </a:cubicBezTo>
                  <a:cubicBezTo>
                    <a:pt x="9760" y="12777"/>
                    <a:pt x="11127" y="11725"/>
                    <a:pt x="11245" y="10350"/>
                  </a:cubicBezTo>
                  <a:cubicBezTo>
                    <a:pt x="11292" y="9810"/>
                    <a:pt x="11152" y="9269"/>
                    <a:pt x="11120" y="8729"/>
                  </a:cubicBezTo>
                  <a:cubicBezTo>
                    <a:pt x="11084" y="8185"/>
                    <a:pt x="11181" y="7584"/>
                    <a:pt x="11592" y="7226"/>
                  </a:cubicBezTo>
                  <a:cubicBezTo>
                    <a:pt x="11989" y="6879"/>
                    <a:pt x="12566" y="6854"/>
                    <a:pt x="13085" y="6743"/>
                  </a:cubicBezTo>
                  <a:cubicBezTo>
                    <a:pt x="14180" y="6507"/>
                    <a:pt x="15164" y="5794"/>
                    <a:pt x="15722" y="4825"/>
                  </a:cubicBezTo>
                  <a:cubicBezTo>
                    <a:pt x="15822" y="4649"/>
                    <a:pt x="15915" y="4467"/>
                    <a:pt x="16055" y="4320"/>
                  </a:cubicBezTo>
                  <a:cubicBezTo>
                    <a:pt x="16527" y="3830"/>
                    <a:pt x="17336" y="3980"/>
                    <a:pt x="17991" y="3790"/>
                  </a:cubicBezTo>
                  <a:cubicBezTo>
                    <a:pt x="18990" y="3500"/>
                    <a:pt x="19534" y="2459"/>
                    <a:pt x="20271" y="1729"/>
                  </a:cubicBezTo>
                  <a:cubicBezTo>
                    <a:pt x="21116" y="884"/>
                    <a:pt x="22229" y="448"/>
                    <a:pt x="23413" y="183"/>
                  </a:cubicBezTo>
                  <a:lnTo>
                    <a:pt x="234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7189969" y="4975581"/>
              <a:ext cx="70387" cy="70269"/>
            </a:xfrm>
            <a:custGeom>
              <a:avLst/>
              <a:gdLst/>
              <a:ahLst/>
              <a:cxnLst/>
              <a:rect l="l" t="t" r="r" b="b"/>
              <a:pathLst>
                <a:path w="599" h="598" extrusionOk="0">
                  <a:moveTo>
                    <a:pt x="298" y="0"/>
                  </a:moveTo>
                  <a:cubicBezTo>
                    <a:pt x="133" y="0"/>
                    <a:pt x="1" y="136"/>
                    <a:pt x="1" y="301"/>
                  </a:cubicBezTo>
                  <a:cubicBezTo>
                    <a:pt x="1" y="466"/>
                    <a:pt x="133" y="598"/>
                    <a:pt x="298" y="598"/>
                  </a:cubicBezTo>
                  <a:cubicBezTo>
                    <a:pt x="462" y="598"/>
                    <a:pt x="598" y="466"/>
                    <a:pt x="598" y="301"/>
                  </a:cubicBezTo>
                  <a:cubicBezTo>
                    <a:pt x="598" y="136"/>
                    <a:pt x="462" y="0"/>
                    <a:pt x="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9030253" y="4940681"/>
              <a:ext cx="70387" cy="70269"/>
            </a:xfrm>
            <a:custGeom>
              <a:avLst/>
              <a:gdLst/>
              <a:ahLst/>
              <a:cxnLst/>
              <a:rect l="l" t="t" r="r" b="b"/>
              <a:pathLst>
                <a:path w="599" h="598" extrusionOk="0">
                  <a:moveTo>
                    <a:pt x="301" y="0"/>
                  </a:moveTo>
                  <a:cubicBezTo>
                    <a:pt x="137" y="0"/>
                    <a:pt x="1" y="133"/>
                    <a:pt x="1" y="297"/>
                  </a:cubicBezTo>
                  <a:cubicBezTo>
                    <a:pt x="1" y="462"/>
                    <a:pt x="137" y="598"/>
                    <a:pt x="301" y="598"/>
                  </a:cubicBezTo>
                  <a:cubicBezTo>
                    <a:pt x="466" y="598"/>
                    <a:pt x="599" y="462"/>
                    <a:pt x="599" y="297"/>
                  </a:cubicBezTo>
                  <a:cubicBezTo>
                    <a:pt x="599" y="133"/>
                    <a:pt x="466" y="0"/>
                    <a:pt x="301" y="0"/>
                  </a:cubicBezTo>
                  <a:close/>
                </a:path>
              </a:pathLst>
            </a:custGeom>
            <a:solidFill>
              <a:srgbClr val="4D4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8207348" y="4997437"/>
              <a:ext cx="70269" cy="70387"/>
            </a:xfrm>
            <a:custGeom>
              <a:avLst/>
              <a:gdLst/>
              <a:ahLst/>
              <a:cxnLst/>
              <a:rect l="l" t="t" r="r" b="b"/>
              <a:pathLst>
                <a:path w="598" h="599" extrusionOk="0">
                  <a:moveTo>
                    <a:pt x="301" y="0"/>
                  </a:moveTo>
                  <a:cubicBezTo>
                    <a:pt x="136" y="0"/>
                    <a:pt x="0" y="136"/>
                    <a:pt x="0" y="301"/>
                  </a:cubicBezTo>
                  <a:cubicBezTo>
                    <a:pt x="0" y="466"/>
                    <a:pt x="136" y="598"/>
                    <a:pt x="301" y="598"/>
                  </a:cubicBezTo>
                  <a:cubicBezTo>
                    <a:pt x="465" y="598"/>
                    <a:pt x="598" y="466"/>
                    <a:pt x="598" y="301"/>
                  </a:cubicBezTo>
                  <a:cubicBezTo>
                    <a:pt x="598" y="136"/>
                    <a:pt x="465" y="0"/>
                    <a:pt x="3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7366582" y="5020586"/>
              <a:ext cx="46063" cy="45475"/>
            </a:xfrm>
            <a:custGeom>
              <a:avLst/>
              <a:gdLst/>
              <a:ahLst/>
              <a:cxnLst/>
              <a:rect l="l" t="t" r="r" b="b"/>
              <a:pathLst>
                <a:path w="392" h="387" extrusionOk="0">
                  <a:moveTo>
                    <a:pt x="198" y="0"/>
                  </a:moveTo>
                  <a:cubicBezTo>
                    <a:pt x="90" y="0"/>
                    <a:pt x="1" y="86"/>
                    <a:pt x="1" y="193"/>
                  </a:cubicBezTo>
                  <a:cubicBezTo>
                    <a:pt x="1" y="301"/>
                    <a:pt x="90" y="387"/>
                    <a:pt x="198" y="387"/>
                  </a:cubicBezTo>
                  <a:cubicBezTo>
                    <a:pt x="305" y="387"/>
                    <a:pt x="391" y="301"/>
                    <a:pt x="391" y="193"/>
                  </a:cubicBezTo>
                  <a:cubicBezTo>
                    <a:pt x="391" y="86"/>
                    <a:pt x="305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8857869" y="4997437"/>
              <a:ext cx="45945" cy="45945"/>
            </a:xfrm>
            <a:custGeom>
              <a:avLst/>
              <a:gdLst/>
              <a:ahLst/>
              <a:cxnLst/>
              <a:rect l="l" t="t" r="r" b="b"/>
              <a:pathLst>
                <a:path w="391" h="391" extrusionOk="0">
                  <a:moveTo>
                    <a:pt x="194" y="0"/>
                  </a:moveTo>
                  <a:cubicBezTo>
                    <a:pt x="86" y="0"/>
                    <a:pt x="1" y="90"/>
                    <a:pt x="1" y="197"/>
                  </a:cubicBezTo>
                  <a:cubicBezTo>
                    <a:pt x="1" y="305"/>
                    <a:pt x="86" y="390"/>
                    <a:pt x="194" y="390"/>
                  </a:cubicBezTo>
                  <a:cubicBezTo>
                    <a:pt x="301" y="390"/>
                    <a:pt x="391" y="305"/>
                    <a:pt x="391" y="197"/>
                  </a:cubicBezTo>
                  <a:cubicBezTo>
                    <a:pt x="391" y="90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4D4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7389379" y="4536923"/>
              <a:ext cx="63572" cy="48883"/>
            </a:xfrm>
            <a:custGeom>
              <a:avLst/>
              <a:gdLst/>
              <a:ahLst/>
              <a:cxnLst/>
              <a:rect l="l" t="t" r="r" b="b"/>
              <a:pathLst>
                <a:path w="541" h="416" extrusionOk="0">
                  <a:moveTo>
                    <a:pt x="272" y="1"/>
                  </a:moveTo>
                  <a:cubicBezTo>
                    <a:pt x="0" y="1"/>
                    <a:pt x="0" y="416"/>
                    <a:pt x="272" y="416"/>
                  </a:cubicBezTo>
                  <a:cubicBezTo>
                    <a:pt x="541" y="416"/>
                    <a:pt x="541" y="1"/>
                    <a:pt x="2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6491504" y="5018824"/>
              <a:ext cx="63572" cy="49001"/>
            </a:xfrm>
            <a:custGeom>
              <a:avLst/>
              <a:gdLst/>
              <a:ahLst/>
              <a:cxnLst/>
              <a:rect l="l" t="t" r="r" b="b"/>
              <a:pathLst>
                <a:path w="541" h="417" extrusionOk="0">
                  <a:moveTo>
                    <a:pt x="272" y="1"/>
                  </a:moveTo>
                  <a:cubicBezTo>
                    <a:pt x="4" y="1"/>
                    <a:pt x="0" y="416"/>
                    <a:pt x="272" y="416"/>
                  </a:cubicBezTo>
                  <a:cubicBezTo>
                    <a:pt x="541" y="416"/>
                    <a:pt x="541" y="1"/>
                    <a:pt x="2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8415924" y="3555377"/>
              <a:ext cx="63572" cy="48883"/>
            </a:xfrm>
            <a:custGeom>
              <a:avLst/>
              <a:gdLst/>
              <a:ahLst/>
              <a:cxnLst/>
              <a:rect l="l" t="t" r="r" b="b"/>
              <a:pathLst>
                <a:path w="541" h="416" extrusionOk="0">
                  <a:moveTo>
                    <a:pt x="269" y="1"/>
                  </a:moveTo>
                  <a:cubicBezTo>
                    <a:pt x="0" y="1"/>
                    <a:pt x="0" y="416"/>
                    <a:pt x="269" y="416"/>
                  </a:cubicBezTo>
                  <a:cubicBezTo>
                    <a:pt x="541" y="416"/>
                    <a:pt x="541" y="1"/>
                    <a:pt x="2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7409943" y="4424585"/>
              <a:ext cx="99764" cy="77085"/>
            </a:xfrm>
            <a:custGeom>
              <a:avLst/>
              <a:gdLst/>
              <a:ahLst/>
              <a:cxnLst/>
              <a:rect l="l" t="t" r="r" b="b"/>
              <a:pathLst>
                <a:path w="849" h="656" extrusionOk="0">
                  <a:moveTo>
                    <a:pt x="423" y="1"/>
                  </a:moveTo>
                  <a:cubicBezTo>
                    <a:pt x="4" y="1"/>
                    <a:pt x="1" y="656"/>
                    <a:pt x="423" y="656"/>
                  </a:cubicBezTo>
                  <a:cubicBezTo>
                    <a:pt x="849" y="656"/>
                    <a:pt x="849" y="1"/>
                    <a:pt x="4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6342975" y="5007543"/>
              <a:ext cx="99411" cy="77085"/>
            </a:xfrm>
            <a:custGeom>
              <a:avLst/>
              <a:gdLst/>
              <a:ahLst/>
              <a:cxnLst/>
              <a:rect l="l" t="t" r="r" b="b"/>
              <a:pathLst>
                <a:path w="846" h="656" extrusionOk="0">
                  <a:moveTo>
                    <a:pt x="423" y="0"/>
                  </a:moveTo>
                  <a:cubicBezTo>
                    <a:pt x="1" y="0"/>
                    <a:pt x="1" y="655"/>
                    <a:pt x="423" y="655"/>
                  </a:cubicBezTo>
                  <a:cubicBezTo>
                    <a:pt x="846" y="655"/>
                    <a:pt x="846" y="0"/>
                    <a:pt x="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9"/>
          <p:cNvSpPr/>
          <p:nvPr/>
        </p:nvSpPr>
        <p:spPr>
          <a:xfrm>
            <a:off x="264844" y="1072300"/>
            <a:ext cx="67906" cy="60772"/>
          </a:xfrm>
          <a:custGeom>
            <a:avLst/>
            <a:gdLst/>
            <a:ahLst/>
            <a:cxnLst/>
            <a:rect l="l" t="t" r="r" b="b"/>
            <a:pathLst>
              <a:path w="885" h="792" extrusionOk="0">
                <a:moveTo>
                  <a:pt x="441" y="0"/>
                </a:moveTo>
                <a:cubicBezTo>
                  <a:pt x="401" y="0"/>
                  <a:pt x="360" y="7"/>
                  <a:pt x="319" y="20"/>
                </a:cubicBezTo>
                <a:cubicBezTo>
                  <a:pt x="111" y="92"/>
                  <a:pt x="0" y="313"/>
                  <a:pt x="68" y="521"/>
                </a:cubicBezTo>
                <a:cubicBezTo>
                  <a:pt x="123" y="687"/>
                  <a:pt x="276" y="792"/>
                  <a:pt x="442" y="792"/>
                </a:cubicBezTo>
                <a:cubicBezTo>
                  <a:pt x="483" y="792"/>
                  <a:pt x="525" y="785"/>
                  <a:pt x="566" y="772"/>
                </a:cubicBezTo>
                <a:cubicBezTo>
                  <a:pt x="774" y="704"/>
                  <a:pt x="884" y="478"/>
                  <a:pt x="816" y="274"/>
                </a:cubicBezTo>
                <a:cubicBezTo>
                  <a:pt x="762" y="107"/>
                  <a:pt x="608" y="0"/>
                  <a:pt x="4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907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 1 1">
  <p:cSld name="TITLE_AND_BODY_4_2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 txBox="1">
            <a:spLocks noGrp="1"/>
          </p:cNvSpPr>
          <p:nvPr>
            <p:ph type="title"/>
          </p:nvPr>
        </p:nvSpPr>
        <p:spPr>
          <a:xfrm>
            <a:off x="1256675" y="5192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0"/>
          <p:cNvSpPr/>
          <p:nvPr/>
        </p:nvSpPr>
        <p:spPr>
          <a:xfrm rot="10800000">
            <a:off x="7664246" y="3376261"/>
            <a:ext cx="1479755" cy="1767238"/>
          </a:xfrm>
          <a:custGeom>
            <a:avLst/>
            <a:gdLst/>
            <a:ahLst/>
            <a:cxnLst/>
            <a:rect l="l" t="t" r="r" b="b"/>
            <a:pathLst>
              <a:path w="9821" h="11729" extrusionOk="0">
                <a:moveTo>
                  <a:pt x="0" y="0"/>
                </a:moveTo>
                <a:lnTo>
                  <a:pt x="0" y="11728"/>
                </a:lnTo>
                <a:cubicBezTo>
                  <a:pt x="713" y="11313"/>
                  <a:pt x="1343" y="10751"/>
                  <a:pt x="1826" y="10082"/>
                </a:cubicBezTo>
                <a:cubicBezTo>
                  <a:pt x="2828" y="8686"/>
                  <a:pt x="3178" y="6840"/>
                  <a:pt x="2753" y="5172"/>
                </a:cubicBezTo>
                <a:cubicBezTo>
                  <a:pt x="4900" y="4971"/>
                  <a:pt x="6879" y="3776"/>
                  <a:pt x="8307" y="2158"/>
                </a:cubicBezTo>
                <a:cubicBezTo>
                  <a:pt x="8894" y="1496"/>
                  <a:pt x="9391" y="770"/>
                  <a:pt x="982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0"/>
          <p:cNvSpPr/>
          <p:nvPr/>
        </p:nvSpPr>
        <p:spPr>
          <a:xfrm rot="10800000">
            <a:off x="8287578" y="4092408"/>
            <a:ext cx="856422" cy="1051091"/>
          </a:xfrm>
          <a:custGeom>
            <a:avLst/>
            <a:gdLst/>
            <a:ahLst/>
            <a:cxnLst/>
            <a:rect l="l" t="t" r="r" b="b"/>
            <a:pathLst>
              <a:path w="5684" h="6976" extrusionOk="0">
                <a:moveTo>
                  <a:pt x="0" y="0"/>
                </a:moveTo>
                <a:lnTo>
                  <a:pt x="0" y="6976"/>
                </a:lnTo>
                <a:cubicBezTo>
                  <a:pt x="970" y="6210"/>
                  <a:pt x="1550" y="4724"/>
                  <a:pt x="1382" y="3361"/>
                </a:cubicBezTo>
                <a:cubicBezTo>
                  <a:pt x="2667" y="3028"/>
                  <a:pt x="3826" y="2595"/>
                  <a:pt x="4764" y="1597"/>
                </a:cubicBezTo>
                <a:cubicBezTo>
                  <a:pt x="5183" y="1149"/>
                  <a:pt x="5537" y="591"/>
                  <a:pt x="56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0"/>
          <p:cNvSpPr/>
          <p:nvPr/>
        </p:nvSpPr>
        <p:spPr>
          <a:xfrm rot="10800000">
            <a:off x="8404053" y="4139717"/>
            <a:ext cx="194820" cy="173424"/>
          </a:xfrm>
          <a:custGeom>
            <a:avLst/>
            <a:gdLst/>
            <a:ahLst/>
            <a:cxnLst/>
            <a:rect l="l" t="t" r="r" b="b"/>
            <a:pathLst>
              <a:path w="1293" h="1151" extrusionOk="0">
                <a:moveTo>
                  <a:pt x="647" y="0"/>
                </a:moveTo>
                <a:cubicBezTo>
                  <a:pt x="587" y="0"/>
                  <a:pt x="526" y="9"/>
                  <a:pt x="466" y="29"/>
                </a:cubicBezTo>
                <a:cubicBezTo>
                  <a:pt x="165" y="126"/>
                  <a:pt x="1" y="455"/>
                  <a:pt x="101" y="756"/>
                </a:cubicBezTo>
                <a:cubicBezTo>
                  <a:pt x="181" y="997"/>
                  <a:pt x="406" y="1150"/>
                  <a:pt x="647" y="1150"/>
                </a:cubicBezTo>
                <a:cubicBezTo>
                  <a:pt x="707" y="1150"/>
                  <a:pt x="768" y="1141"/>
                  <a:pt x="827" y="1121"/>
                </a:cubicBezTo>
                <a:cubicBezTo>
                  <a:pt x="1128" y="1021"/>
                  <a:pt x="1293" y="695"/>
                  <a:pt x="1192" y="394"/>
                </a:cubicBezTo>
                <a:cubicBezTo>
                  <a:pt x="1115" y="154"/>
                  <a:pt x="888" y="0"/>
                  <a:pt x="64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0"/>
          <p:cNvSpPr/>
          <p:nvPr/>
        </p:nvSpPr>
        <p:spPr>
          <a:xfrm rot="10800000">
            <a:off x="8700732" y="4857563"/>
            <a:ext cx="133948" cy="119483"/>
          </a:xfrm>
          <a:custGeom>
            <a:avLst/>
            <a:gdLst/>
            <a:ahLst/>
            <a:cxnLst/>
            <a:rect l="l" t="t" r="r" b="b"/>
            <a:pathLst>
              <a:path w="889" h="793" extrusionOk="0">
                <a:moveTo>
                  <a:pt x="446" y="1"/>
                </a:moveTo>
                <a:cubicBezTo>
                  <a:pt x="405" y="1"/>
                  <a:pt x="363" y="7"/>
                  <a:pt x="323" y="21"/>
                </a:cubicBezTo>
                <a:cubicBezTo>
                  <a:pt x="115" y="89"/>
                  <a:pt x="1" y="311"/>
                  <a:pt x="72" y="518"/>
                </a:cubicBezTo>
                <a:cubicBezTo>
                  <a:pt x="124" y="685"/>
                  <a:pt x="280" y="792"/>
                  <a:pt x="447" y="792"/>
                </a:cubicBezTo>
                <a:cubicBezTo>
                  <a:pt x="488" y="792"/>
                  <a:pt x="529" y="786"/>
                  <a:pt x="570" y="772"/>
                </a:cubicBezTo>
                <a:cubicBezTo>
                  <a:pt x="777" y="701"/>
                  <a:pt x="888" y="479"/>
                  <a:pt x="820" y="271"/>
                </a:cubicBezTo>
                <a:cubicBezTo>
                  <a:pt x="766" y="105"/>
                  <a:pt x="610" y="1"/>
                  <a:pt x="44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0"/>
          <p:cNvSpPr/>
          <p:nvPr/>
        </p:nvSpPr>
        <p:spPr>
          <a:xfrm rot="10800000">
            <a:off x="8220686" y="4284062"/>
            <a:ext cx="133345" cy="119333"/>
          </a:xfrm>
          <a:custGeom>
            <a:avLst/>
            <a:gdLst/>
            <a:ahLst/>
            <a:cxnLst/>
            <a:rect l="l" t="t" r="r" b="b"/>
            <a:pathLst>
              <a:path w="885" h="792" extrusionOk="0">
                <a:moveTo>
                  <a:pt x="441" y="0"/>
                </a:moveTo>
                <a:cubicBezTo>
                  <a:pt x="401" y="0"/>
                  <a:pt x="360" y="7"/>
                  <a:pt x="319" y="20"/>
                </a:cubicBezTo>
                <a:cubicBezTo>
                  <a:pt x="111" y="92"/>
                  <a:pt x="0" y="313"/>
                  <a:pt x="68" y="521"/>
                </a:cubicBezTo>
                <a:cubicBezTo>
                  <a:pt x="123" y="687"/>
                  <a:pt x="276" y="792"/>
                  <a:pt x="442" y="792"/>
                </a:cubicBezTo>
                <a:cubicBezTo>
                  <a:pt x="483" y="792"/>
                  <a:pt x="525" y="785"/>
                  <a:pt x="566" y="772"/>
                </a:cubicBezTo>
                <a:cubicBezTo>
                  <a:pt x="774" y="704"/>
                  <a:pt x="884" y="478"/>
                  <a:pt x="816" y="274"/>
                </a:cubicBezTo>
                <a:cubicBezTo>
                  <a:pt x="762" y="107"/>
                  <a:pt x="608" y="0"/>
                  <a:pt x="4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0"/>
          <p:cNvSpPr/>
          <p:nvPr/>
        </p:nvSpPr>
        <p:spPr>
          <a:xfrm rot="10800000">
            <a:off x="-350258" y="-183939"/>
            <a:ext cx="2478372" cy="1655176"/>
          </a:xfrm>
          <a:custGeom>
            <a:avLst/>
            <a:gdLst/>
            <a:ahLst/>
            <a:cxnLst/>
            <a:rect l="l" t="t" r="r" b="b"/>
            <a:pathLst>
              <a:path w="23414" h="15637" extrusionOk="0">
                <a:moveTo>
                  <a:pt x="20178" y="0"/>
                </a:moveTo>
                <a:cubicBezTo>
                  <a:pt x="20063" y="108"/>
                  <a:pt x="19956" y="219"/>
                  <a:pt x="19852" y="344"/>
                </a:cubicBezTo>
                <a:cubicBezTo>
                  <a:pt x="19455" y="831"/>
                  <a:pt x="19208" y="1428"/>
                  <a:pt x="18857" y="1954"/>
                </a:cubicBezTo>
                <a:cubicBezTo>
                  <a:pt x="18510" y="2480"/>
                  <a:pt x="18002" y="2967"/>
                  <a:pt x="17372" y="3028"/>
                </a:cubicBezTo>
                <a:cubicBezTo>
                  <a:pt x="17319" y="3034"/>
                  <a:pt x="17265" y="3036"/>
                  <a:pt x="17211" y="3036"/>
                </a:cubicBezTo>
                <a:cubicBezTo>
                  <a:pt x="16771" y="3036"/>
                  <a:pt x="16318" y="2868"/>
                  <a:pt x="15889" y="2868"/>
                </a:cubicBezTo>
                <a:cubicBezTo>
                  <a:pt x="15734" y="2868"/>
                  <a:pt x="15583" y="2890"/>
                  <a:pt x="15436" y="2949"/>
                </a:cubicBezTo>
                <a:cubicBezTo>
                  <a:pt x="14820" y="3200"/>
                  <a:pt x="14627" y="3955"/>
                  <a:pt x="14255" y="4506"/>
                </a:cubicBezTo>
                <a:cubicBezTo>
                  <a:pt x="13893" y="5039"/>
                  <a:pt x="13303" y="5411"/>
                  <a:pt x="12669" y="5512"/>
                </a:cubicBezTo>
                <a:cubicBezTo>
                  <a:pt x="12236" y="5580"/>
                  <a:pt x="11793" y="5526"/>
                  <a:pt x="11363" y="5608"/>
                </a:cubicBezTo>
                <a:cubicBezTo>
                  <a:pt x="10522" y="5769"/>
                  <a:pt x="9817" y="6492"/>
                  <a:pt x="9681" y="7340"/>
                </a:cubicBezTo>
                <a:cubicBezTo>
                  <a:pt x="9545" y="8171"/>
                  <a:pt x="9914" y="9012"/>
                  <a:pt x="9842" y="9849"/>
                </a:cubicBezTo>
                <a:cubicBezTo>
                  <a:pt x="9771" y="10758"/>
                  <a:pt x="9144" y="11599"/>
                  <a:pt x="8296" y="11929"/>
                </a:cubicBezTo>
                <a:cubicBezTo>
                  <a:pt x="7441" y="12261"/>
                  <a:pt x="6414" y="12111"/>
                  <a:pt x="5651" y="12623"/>
                </a:cubicBezTo>
                <a:cubicBezTo>
                  <a:pt x="5637" y="12634"/>
                  <a:pt x="5626" y="12641"/>
                  <a:pt x="5612" y="12651"/>
                </a:cubicBezTo>
                <a:cubicBezTo>
                  <a:pt x="5526" y="12719"/>
                  <a:pt x="5447" y="12809"/>
                  <a:pt x="5376" y="12916"/>
                </a:cubicBezTo>
                <a:cubicBezTo>
                  <a:pt x="5140" y="13263"/>
                  <a:pt x="4864" y="13582"/>
                  <a:pt x="4560" y="13865"/>
                </a:cubicBezTo>
                <a:cubicBezTo>
                  <a:pt x="4460" y="13990"/>
                  <a:pt x="4356" y="14108"/>
                  <a:pt x="4238" y="14215"/>
                </a:cubicBezTo>
                <a:cubicBezTo>
                  <a:pt x="3976" y="14452"/>
                  <a:pt x="3672" y="14623"/>
                  <a:pt x="3343" y="14742"/>
                </a:cubicBezTo>
                <a:cubicBezTo>
                  <a:pt x="2742" y="15067"/>
                  <a:pt x="2083" y="15293"/>
                  <a:pt x="1400" y="15407"/>
                </a:cubicBezTo>
                <a:lnTo>
                  <a:pt x="0" y="15636"/>
                </a:lnTo>
                <a:lnTo>
                  <a:pt x="23413" y="15636"/>
                </a:lnTo>
                <a:lnTo>
                  <a:pt x="2341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0"/>
          <p:cNvSpPr/>
          <p:nvPr/>
        </p:nvSpPr>
        <p:spPr>
          <a:xfrm rot="10800000">
            <a:off x="-350258" y="-183939"/>
            <a:ext cx="2478372" cy="1655176"/>
          </a:xfrm>
          <a:custGeom>
            <a:avLst/>
            <a:gdLst/>
            <a:ahLst/>
            <a:cxnLst/>
            <a:rect l="l" t="t" r="r" b="b"/>
            <a:pathLst>
              <a:path w="23414" h="15637" extrusionOk="0">
                <a:moveTo>
                  <a:pt x="20178" y="0"/>
                </a:moveTo>
                <a:cubicBezTo>
                  <a:pt x="20063" y="108"/>
                  <a:pt x="19956" y="219"/>
                  <a:pt x="19852" y="344"/>
                </a:cubicBezTo>
                <a:cubicBezTo>
                  <a:pt x="19455" y="831"/>
                  <a:pt x="19208" y="1428"/>
                  <a:pt x="18857" y="1954"/>
                </a:cubicBezTo>
                <a:cubicBezTo>
                  <a:pt x="18510" y="2480"/>
                  <a:pt x="18002" y="2967"/>
                  <a:pt x="17372" y="3028"/>
                </a:cubicBezTo>
                <a:cubicBezTo>
                  <a:pt x="17319" y="3034"/>
                  <a:pt x="17265" y="3036"/>
                  <a:pt x="17211" y="3036"/>
                </a:cubicBezTo>
                <a:cubicBezTo>
                  <a:pt x="16771" y="3036"/>
                  <a:pt x="16318" y="2868"/>
                  <a:pt x="15889" y="2868"/>
                </a:cubicBezTo>
                <a:cubicBezTo>
                  <a:pt x="15734" y="2868"/>
                  <a:pt x="15583" y="2890"/>
                  <a:pt x="15436" y="2949"/>
                </a:cubicBezTo>
                <a:cubicBezTo>
                  <a:pt x="14820" y="3200"/>
                  <a:pt x="14627" y="3955"/>
                  <a:pt x="14255" y="4506"/>
                </a:cubicBezTo>
                <a:cubicBezTo>
                  <a:pt x="13893" y="5039"/>
                  <a:pt x="13303" y="5411"/>
                  <a:pt x="12669" y="5512"/>
                </a:cubicBezTo>
                <a:cubicBezTo>
                  <a:pt x="12236" y="5580"/>
                  <a:pt x="11793" y="5526"/>
                  <a:pt x="11363" y="5608"/>
                </a:cubicBezTo>
                <a:cubicBezTo>
                  <a:pt x="10522" y="5769"/>
                  <a:pt x="9817" y="6492"/>
                  <a:pt x="9681" y="7340"/>
                </a:cubicBezTo>
                <a:cubicBezTo>
                  <a:pt x="9545" y="8171"/>
                  <a:pt x="9914" y="9012"/>
                  <a:pt x="9842" y="9849"/>
                </a:cubicBezTo>
                <a:cubicBezTo>
                  <a:pt x="9771" y="10758"/>
                  <a:pt x="9144" y="11599"/>
                  <a:pt x="8296" y="11929"/>
                </a:cubicBezTo>
                <a:cubicBezTo>
                  <a:pt x="7441" y="12261"/>
                  <a:pt x="6414" y="12111"/>
                  <a:pt x="5651" y="12623"/>
                </a:cubicBezTo>
                <a:cubicBezTo>
                  <a:pt x="5637" y="12634"/>
                  <a:pt x="5626" y="12641"/>
                  <a:pt x="5612" y="12651"/>
                </a:cubicBezTo>
                <a:cubicBezTo>
                  <a:pt x="5526" y="12719"/>
                  <a:pt x="5447" y="12809"/>
                  <a:pt x="5376" y="12916"/>
                </a:cubicBezTo>
                <a:cubicBezTo>
                  <a:pt x="5140" y="13263"/>
                  <a:pt x="4864" y="13582"/>
                  <a:pt x="4560" y="13865"/>
                </a:cubicBezTo>
                <a:cubicBezTo>
                  <a:pt x="4191" y="14208"/>
                  <a:pt x="3783" y="14502"/>
                  <a:pt x="3343" y="14742"/>
                </a:cubicBezTo>
                <a:cubicBezTo>
                  <a:pt x="2742" y="15067"/>
                  <a:pt x="2083" y="15293"/>
                  <a:pt x="1400" y="15407"/>
                </a:cubicBezTo>
                <a:lnTo>
                  <a:pt x="0" y="15636"/>
                </a:lnTo>
                <a:lnTo>
                  <a:pt x="4839" y="15636"/>
                </a:lnTo>
                <a:cubicBezTo>
                  <a:pt x="5064" y="15321"/>
                  <a:pt x="5254" y="14974"/>
                  <a:pt x="5412" y="14616"/>
                </a:cubicBezTo>
                <a:cubicBezTo>
                  <a:pt x="5694" y="13972"/>
                  <a:pt x="6006" y="13228"/>
                  <a:pt x="6700" y="12938"/>
                </a:cubicBezTo>
                <a:cubicBezTo>
                  <a:pt x="6963" y="12828"/>
                  <a:pt x="7245" y="12802"/>
                  <a:pt x="7532" y="12802"/>
                </a:cubicBezTo>
                <a:cubicBezTo>
                  <a:pt x="7779" y="12802"/>
                  <a:pt x="8029" y="12821"/>
                  <a:pt x="8276" y="12821"/>
                </a:cubicBezTo>
                <a:cubicBezTo>
                  <a:pt x="8311" y="12821"/>
                  <a:pt x="8347" y="12821"/>
                  <a:pt x="8382" y="12820"/>
                </a:cubicBezTo>
                <a:cubicBezTo>
                  <a:pt x="9760" y="12777"/>
                  <a:pt x="11127" y="11725"/>
                  <a:pt x="11245" y="10350"/>
                </a:cubicBezTo>
                <a:cubicBezTo>
                  <a:pt x="11292" y="9810"/>
                  <a:pt x="11152" y="9269"/>
                  <a:pt x="11120" y="8729"/>
                </a:cubicBezTo>
                <a:cubicBezTo>
                  <a:pt x="11084" y="8185"/>
                  <a:pt x="11181" y="7584"/>
                  <a:pt x="11592" y="7226"/>
                </a:cubicBezTo>
                <a:cubicBezTo>
                  <a:pt x="11989" y="6879"/>
                  <a:pt x="12566" y="6854"/>
                  <a:pt x="13085" y="6743"/>
                </a:cubicBezTo>
                <a:cubicBezTo>
                  <a:pt x="14180" y="6507"/>
                  <a:pt x="15164" y="5794"/>
                  <a:pt x="15722" y="4825"/>
                </a:cubicBezTo>
                <a:cubicBezTo>
                  <a:pt x="15822" y="4649"/>
                  <a:pt x="15915" y="4467"/>
                  <a:pt x="16055" y="4320"/>
                </a:cubicBezTo>
                <a:cubicBezTo>
                  <a:pt x="16527" y="3830"/>
                  <a:pt x="17336" y="3980"/>
                  <a:pt x="17991" y="3790"/>
                </a:cubicBezTo>
                <a:cubicBezTo>
                  <a:pt x="18990" y="3500"/>
                  <a:pt x="19534" y="2459"/>
                  <a:pt x="20271" y="1729"/>
                </a:cubicBezTo>
                <a:cubicBezTo>
                  <a:pt x="21116" y="884"/>
                  <a:pt x="22229" y="448"/>
                  <a:pt x="23413" y="183"/>
                </a:cubicBezTo>
                <a:lnTo>
                  <a:pt x="234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0"/>
          <p:cNvSpPr/>
          <p:nvPr/>
        </p:nvSpPr>
        <p:spPr>
          <a:xfrm rot="10800000">
            <a:off x="829797" y="308782"/>
            <a:ext cx="63404" cy="63298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cubicBezTo>
                  <a:pt x="1" y="466"/>
                  <a:pt x="133" y="598"/>
                  <a:pt x="298" y="598"/>
                </a:cubicBezTo>
                <a:cubicBezTo>
                  <a:pt x="462" y="598"/>
                  <a:pt x="598" y="466"/>
                  <a:pt x="598" y="301"/>
                </a:cubicBezTo>
                <a:cubicBezTo>
                  <a:pt x="598" y="136"/>
                  <a:pt x="462" y="0"/>
                  <a:pt x="29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0"/>
          <p:cNvSpPr/>
          <p:nvPr/>
        </p:nvSpPr>
        <p:spPr>
          <a:xfrm rot="10800000">
            <a:off x="829806" y="519245"/>
            <a:ext cx="63404" cy="63298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301" y="0"/>
                </a:moveTo>
                <a:cubicBezTo>
                  <a:pt x="137" y="0"/>
                  <a:pt x="1" y="133"/>
                  <a:pt x="1" y="297"/>
                </a:cubicBezTo>
                <a:cubicBezTo>
                  <a:pt x="1" y="462"/>
                  <a:pt x="137" y="598"/>
                  <a:pt x="301" y="598"/>
                </a:cubicBezTo>
                <a:cubicBezTo>
                  <a:pt x="466" y="598"/>
                  <a:pt x="599" y="462"/>
                  <a:pt x="599" y="297"/>
                </a:cubicBezTo>
                <a:cubicBezTo>
                  <a:pt x="599" y="133"/>
                  <a:pt x="466" y="0"/>
                  <a:pt x="30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0"/>
          <p:cNvSpPr/>
          <p:nvPr/>
        </p:nvSpPr>
        <p:spPr>
          <a:xfrm rot="10800000">
            <a:off x="290213" y="944084"/>
            <a:ext cx="63298" cy="63404"/>
          </a:xfrm>
          <a:custGeom>
            <a:avLst/>
            <a:gdLst/>
            <a:ahLst/>
            <a:cxnLst/>
            <a:rect l="l" t="t" r="r" b="b"/>
            <a:pathLst>
              <a:path w="598" h="599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cubicBezTo>
                  <a:pt x="0" y="466"/>
                  <a:pt x="136" y="598"/>
                  <a:pt x="301" y="598"/>
                </a:cubicBezTo>
                <a:cubicBezTo>
                  <a:pt x="465" y="598"/>
                  <a:pt x="598" y="466"/>
                  <a:pt x="598" y="301"/>
                </a:cubicBezTo>
                <a:cubicBezTo>
                  <a:pt x="598" y="136"/>
                  <a:pt x="465" y="0"/>
                  <a:pt x="30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0"/>
          <p:cNvSpPr/>
          <p:nvPr/>
        </p:nvSpPr>
        <p:spPr>
          <a:xfrm rot="10800000">
            <a:off x="1349502" y="266263"/>
            <a:ext cx="41493" cy="40964"/>
          </a:xfrm>
          <a:custGeom>
            <a:avLst/>
            <a:gdLst/>
            <a:ahLst/>
            <a:cxnLst/>
            <a:rect l="l" t="t" r="r" b="b"/>
            <a:pathLst>
              <a:path w="392" h="387" extrusionOk="0">
                <a:moveTo>
                  <a:pt x="198" y="0"/>
                </a:moveTo>
                <a:cubicBezTo>
                  <a:pt x="90" y="0"/>
                  <a:pt x="1" y="86"/>
                  <a:pt x="1" y="193"/>
                </a:cubicBezTo>
                <a:cubicBezTo>
                  <a:pt x="1" y="301"/>
                  <a:pt x="90" y="387"/>
                  <a:pt x="198" y="387"/>
                </a:cubicBezTo>
                <a:cubicBezTo>
                  <a:pt x="305" y="387"/>
                  <a:pt x="391" y="301"/>
                  <a:pt x="391" y="193"/>
                </a:cubicBezTo>
                <a:cubicBezTo>
                  <a:pt x="391" y="86"/>
                  <a:pt x="305" y="0"/>
                  <a:pt x="19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0"/>
          <p:cNvSpPr/>
          <p:nvPr/>
        </p:nvSpPr>
        <p:spPr>
          <a:xfrm rot="10800000">
            <a:off x="719585" y="622951"/>
            <a:ext cx="41387" cy="41387"/>
          </a:xfrm>
          <a:custGeom>
            <a:avLst/>
            <a:gdLst/>
            <a:ahLst/>
            <a:cxnLst/>
            <a:rect l="l" t="t" r="r" b="b"/>
            <a:pathLst>
              <a:path w="391" h="391" extrusionOk="0">
                <a:moveTo>
                  <a:pt x="194" y="0"/>
                </a:moveTo>
                <a:cubicBezTo>
                  <a:pt x="86" y="0"/>
                  <a:pt x="1" y="90"/>
                  <a:pt x="1" y="197"/>
                </a:cubicBezTo>
                <a:cubicBezTo>
                  <a:pt x="1" y="305"/>
                  <a:pt x="86" y="390"/>
                  <a:pt x="194" y="390"/>
                </a:cubicBezTo>
                <a:cubicBezTo>
                  <a:pt x="301" y="390"/>
                  <a:pt x="391" y="305"/>
                  <a:pt x="391" y="197"/>
                </a:cubicBezTo>
                <a:cubicBezTo>
                  <a:pt x="391" y="90"/>
                  <a:pt x="301" y="0"/>
                  <a:pt x="19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0"/>
          <p:cNvSpPr/>
          <p:nvPr/>
        </p:nvSpPr>
        <p:spPr>
          <a:xfrm rot="10800000">
            <a:off x="1173024" y="318411"/>
            <a:ext cx="57265" cy="44034"/>
          </a:xfrm>
          <a:custGeom>
            <a:avLst/>
            <a:gdLst/>
            <a:ahLst/>
            <a:cxnLst/>
            <a:rect l="l" t="t" r="r" b="b"/>
            <a:pathLst>
              <a:path w="541" h="416" extrusionOk="0">
                <a:moveTo>
                  <a:pt x="272" y="1"/>
                </a:moveTo>
                <a:cubicBezTo>
                  <a:pt x="0" y="1"/>
                  <a:pt x="0" y="416"/>
                  <a:pt x="272" y="416"/>
                </a:cubicBezTo>
                <a:cubicBezTo>
                  <a:pt x="541" y="416"/>
                  <a:pt x="541" y="1"/>
                  <a:pt x="27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0"/>
          <p:cNvSpPr/>
          <p:nvPr/>
        </p:nvSpPr>
        <p:spPr>
          <a:xfrm rot="10800000">
            <a:off x="372900" y="1209237"/>
            <a:ext cx="57265" cy="44139"/>
          </a:xfrm>
          <a:custGeom>
            <a:avLst/>
            <a:gdLst/>
            <a:ahLst/>
            <a:cxnLst/>
            <a:rect l="l" t="t" r="r" b="b"/>
            <a:pathLst>
              <a:path w="541" h="417" extrusionOk="0">
                <a:moveTo>
                  <a:pt x="272" y="1"/>
                </a:moveTo>
                <a:cubicBezTo>
                  <a:pt x="4" y="1"/>
                  <a:pt x="0" y="416"/>
                  <a:pt x="272" y="416"/>
                </a:cubicBezTo>
                <a:cubicBezTo>
                  <a:pt x="541" y="416"/>
                  <a:pt x="541" y="1"/>
                  <a:pt x="27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0"/>
          <p:cNvSpPr/>
          <p:nvPr/>
        </p:nvSpPr>
        <p:spPr>
          <a:xfrm rot="10800000">
            <a:off x="293233" y="1233866"/>
            <a:ext cx="57265" cy="44034"/>
          </a:xfrm>
          <a:custGeom>
            <a:avLst/>
            <a:gdLst/>
            <a:ahLst/>
            <a:cxnLst/>
            <a:rect l="l" t="t" r="r" b="b"/>
            <a:pathLst>
              <a:path w="541" h="416" extrusionOk="0">
                <a:moveTo>
                  <a:pt x="269" y="1"/>
                </a:moveTo>
                <a:cubicBezTo>
                  <a:pt x="0" y="1"/>
                  <a:pt x="0" y="416"/>
                  <a:pt x="269" y="416"/>
                </a:cubicBezTo>
                <a:cubicBezTo>
                  <a:pt x="541" y="416"/>
                  <a:pt x="541" y="1"/>
                  <a:pt x="26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0"/>
          <p:cNvSpPr/>
          <p:nvPr/>
        </p:nvSpPr>
        <p:spPr>
          <a:xfrm rot="10800000">
            <a:off x="1166819" y="425480"/>
            <a:ext cx="89867" cy="69438"/>
          </a:xfrm>
          <a:custGeom>
            <a:avLst/>
            <a:gdLst/>
            <a:ahLst/>
            <a:cxnLst/>
            <a:rect l="l" t="t" r="r" b="b"/>
            <a:pathLst>
              <a:path w="849" h="656" extrusionOk="0">
                <a:moveTo>
                  <a:pt x="423" y="1"/>
                </a:moveTo>
                <a:cubicBezTo>
                  <a:pt x="4" y="1"/>
                  <a:pt x="1" y="656"/>
                  <a:pt x="423" y="656"/>
                </a:cubicBezTo>
                <a:cubicBezTo>
                  <a:pt x="849" y="656"/>
                  <a:pt x="849" y="1"/>
                  <a:pt x="4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0"/>
          <p:cNvSpPr/>
          <p:nvPr/>
        </p:nvSpPr>
        <p:spPr>
          <a:xfrm rot="10800000">
            <a:off x="760986" y="941064"/>
            <a:ext cx="89549" cy="69438"/>
          </a:xfrm>
          <a:custGeom>
            <a:avLst/>
            <a:gdLst/>
            <a:ahLst/>
            <a:cxnLst/>
            <a:rect l="l" t="t" r="r" b="b"/>
            <a:pathLst>
              <a:path w="846" h="656" extrusionOk="0">
                <a:moveTo>
                  <a:pt x="423" y="0"/>
                </a:moveTo>
                <a:cubicBezTo>
                  <a:pt x="1" y="0"/>
                  <a:pt x="1" y="655"/>
                  <a:pt x="423" y="655"/>
                </a:cubicBezTo>
                <a:cubicBezTo>
                  <a:pt x="846" y="655"/>
                  <a:pt x="846" y="0"/>
                  <a:pt x="4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35">
          <p15:clr>
            <a:srgbClr val="F9AD4C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48350" y="37560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2400"/>
              <a:buFont typeface="Open Sans"/>
              <a:buNone/>
              <a:defRPr sz="2400" b="1">
                <a:solidFill>
                  <a:srgbClr val="31425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2486100"/>
            <a:ext cx="7047300" cy="21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Char char="●"/>
              <a:defRPr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Char char="○"/>
              <a:defRPr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Char char="■"/>
              <a:defRPr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Char char="●"/>
              <a:defRPr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Char char="○"/>
              <a:defRPr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Char char="■"/>
              <a:defRPr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Char char="●"/>
              <a:defRPr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Char char="○"/>
              <a:defRPr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Char char="■"/>
              <a:defRPr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813575" y="4749900"/>
            <a:ext cx="330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lvl="1" rtl="0">
              <a:buNone/>
              <a:defRPr sz="12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lvl="2" rtl="0">
              <a:buNone/>
              <a:defRPr sz="12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lvl="3" rtl="0">
              <a:buNone/>
              <a:defRPr sz="12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buNone/>
              <a:defRPr sz="12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buNone/>
              <a:defRPr sz="12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buNone/>
              <a:defRPr sz="12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buNone/>
              <a:defRPr sz="12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buNone/>
              <a:defRPr sz="12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6" r:id="rId2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7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48" name="Google Shape;448;p27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449" name="Google Shape;449;p2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8.jpg"/><Relationship Id="rId5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Wkwij3ICGfTRPRxs_BHJNhAoY1ZCYTC2rHyFkVdXl38/copy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9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9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5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pressfoto" TargetMode="External"/><Relationship Id="rId3" Type="http://schemas.openxmlformats.org/officeDocument/2006/relationships/hyperlink" Target="http://slidesgo.com/" TargetMode="External"/><Relationship Id="rId7" Type="http://schemas.openxmlformats.org/officeDocument/2006/relationships/hyperlink" Target="https://www.freepik.com/pikisuperstar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freepik.com/new7ducks" TargetMode="External"/><Relationship Id="rId11" Type="http://schemas.openxmlformats.org/officeDocument/2006/relationships/hyperlink" Target="https://www.freepik.com/nensuria" TargetMode="External"/><Relationship Id="rId5" Type="http://schemas.openxmlformats.org/officeDocument/2006/relationships/hyperlink" Target="https://www.freepik.com/" TargetMode="External"/><Relationship Id="rId10" Type="http://schemas.openxmlformats.org/officeDocument/2006/relationships/hyperlink" Target="https://www.freepik.com/benzoix" TargetMode="External"/><Relationship Id="rId4" Type="http://schemas.openxmlformats.org/officeDocument/2006/relationships/hyperlink" Target="https://www.flaticon.com/" TargetMode="External"/><Relationship Id="rId9" Type="http://schemas.openxmlformats.org/officeDocument/2006/relationships/hyperlink" Target="https://www.freepik.com/chokniti" TargetMode="Externa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slidesgo.com/faq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Open+Sans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fonts.google.com/specimen/PT+Sans" TargetMode="Externa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95CC7D00-AE50-49A9-8205-B103615A4A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0360583"/>
              </p:ext>
            </p:extLst>
          </p:nvPr>
        </p:nvGraphicFramePr>
        <p:xfrm>
          <a:off x="-14749" y="1"/>
          <a:ext cx="9158748" cy="51580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8575000" imgH="16078320" progId="Paint.Picture">
                  <p:embed/>
                </p:oleObj>
              </mc:Choice>
              <mc:Fallback>
                <p:oleObj name="Bitmap Image" r:id="rId3" imgW="28575000" imgH="16078320" progId="Paint.Picture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95CC7D00-AE50-49A9-8205-B103615A4A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4749" y="1"/>
                        <a:ext cx="9158748" cy="51580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88" name="Google Shape;488;p29"/>
          <p:cNvGrpSpPr/>
          <p:nvPr/>
        </p:nvGrpSpPr>
        <p:grpSpPr>
          <a:xfrm>
            <a:off x="4194197" y="651425"/>
            <a:ext cx="4229461" cy="3808549"/>
            <a:chOff x="1452675" y="2080308"/>
            <a:chExt cx="429400" cy="386667"/>
          </a:xfrm>
        </p:grpSpPr>
        <p:sp>
          <p:nvSpPr>
            <p:cNvPr id="489" name="Google Shape;489;p29"/>
            <p:cNvSpPr/>
            <p:nvPr/>
          </p:nvSpPr>
          <p:spPr>
            <a:xfrm>
              <a:off x="1827125" y="2236300"/>
              <a:ext cx="10125" cy="16125"/>
            </a:xfrm>
            <a:custGeom>
              <a:avLst/>
              <a:gdLst/>
              <a:ahLst/>
              <a:cxnLst/>
              <a:rect l="l" t="t" r="r" b="b"/>
              <a:pathLst>
                <a:path w="405" h="645" extrusionOk="0">
                  <a:moveTo>
                    <a:pt x="201" y="0"/>
                  </a:moveTo>
                  <a:lnTo>
                    <a:pt x="169" y="107"/>
                  </a:lnTo>
                  <a:cubicBezTo>
                    <a:pt x="144" y="201"/>
                    <a:pt x="83" y="276"/>
                    <a:pt x="0" y="322"/>
                  </a:cubicBezTo>
                  <a:cubicBezTo>
                    <a:pt x="83" y="369"/>
                    <a:pt x="144" y="444"/>
                    <a:pt x="169" y="537"/>
                  </a:cubicBezTo>
                  <a:lnTo>
                    <a:pt x="201" y="644"/>
                  </a:lnTo>
                  <a:lnTo>
                    <a:pt x="233" y="537"/>
                  </a:lnTo>
                  <a:cubicBezTo>
                    <a:pt x="258" y="444"/>
                    <a:pt x="319" y="369"/>
                    <a:pt x="405" y="322"/>
                  </a:cubicBezTo>
                  <a:cubicBezTo>
                    <a:pt x="319" y="276"/>
                    <a:pt x="258" y="201"/>
                    <a:pt x="233" y="10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1663925" y="2246125"/>
              <a:ext cx="10150" cy="16225"/>
            </a:xfrm>
            <a:custGeom>
              <a:avLst/>
              <a:gdLst/>
              <a:ahLst/>
              <a:cxnLst/>
              <a:rect l="l" t="t" r="r" b="b"/>
              <a:pathLst>
                <a:path w="406" h="649" extrusionOk="0">
                  <a:moveTo>
                    <a:pt x="201" y="1"/>
                  </a:moveTo>
                  <a:lnTo>
                    <a:pt x="172" y="108"/>
                  </a:lnTo>
                  <a:cubicBezTo>
                    <a:pt x="144" y="201"/>
                    <a:pt x="83" y="280"/>
                    <a:pt x="1" y="323"/>
                  </a:cubicBezTo>
                  <a:cubicBezTo>
                    <a:pt x="83" y="369"/>
                    <a:pt x="144" y="448"/>
                    <a:pt x="172" y="538"/>
                  </a:cubicBezTo>
                  <a:lnTo>
                    <a:pt x="201" y="649"/>
                  </a:lnTo>
                  <a:lnTo>
                    <a:pt x="233" y="538"/>
                  </a:lnTo>
                  <a:cubicBezTo>
                    <a:pt x="258" y="448"/>
                    <a:pt x="319" y="369"/>
                    <a:pt x="405" y="323"/>
                  </a:cubicBezTo>
                  <a:cubicBezTo>
                    <a:pt x="319" y="280"/>
                    <a:pt x="258" y="201"/>
                    <a:pt x="233" y="108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1871950" y="2450750"/>
              <a:ext cx="10125" cy="16225"/>
            </a:xfrm>
            <a:custGeom>
              <a:avLst/>
              <a:gdLst/>
              <a:ahLst/>
              <a:cxnLst/>
              <a:rect l="l" t="t" r="r" b="b"/>
              <a:pathLst>
                <a:path w="405" h="649" extrusionOk="0">
                  <a:moveTo>
                    <a:pt x="201" y="1"/>
                  </a:moveTo>
                  <a:lnTo>
                    <a:pt x="172" y="112"/>
                  </a:lnTo>
                  <a:cubicBezTo>
                    <a:pt x="144" y="201"/>
                    <a:pt x="83" y="280"/>
                    <a:pt x="0" y="326"/>
                  </a:cubicBezTo>
                  <a:cubicBezTo>
                    <a:pt x="83" y="373"/>
                    <a:pt x="144" y="448"/>
                    <a:pt x="172" y="541"/>
                  </a:cubicBezTo>
                  <a:lnTo>
                    <a:pt x="201" y="648"/>
                  </a:lnTo>
                  <a:lnTo>
                    <a:pt x="233" y="541"/>
                  </a:lnTo>
                  <a:cubicBezTo>
                    <a:pt x="258" y="448"/>
                    <a:pt x="319" y="373"/>
                    <a:pt x="405" y="326"/>
                  </a:cubicBezTo>
                  <a:cubicBezTo>
                    <a:pt x="319" y="280"/>
                    <a:pt x="258" y="201"/>
                    <a:pt x="233" y="112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1586625" y="2445575"/>
              <a:ext cx="10125" cy="16200"/>
            </a:xfrm>
            <a:custGeom>
              <a:avLst/>
              <a:gdLst/>
              <a:ahLst/>
              <a:cxnLst/>
              <a:rect l="l" t="t" r="r" b="b"/>
              <a:pathLst>
                <a:path w="405" h="648" extrusionOk="0">
                  <a:moveTo>
                    <a:pt x="201" y="0"/>
                  </a:moveTo>
                  <a:lnTo>
                    <a:pt x="172" y="107"/>
                  </a:lnTo>
                  <a:cubicBezTo>
                    <a:pt x="147" y="200"/>
                    <a:pt x="83" y="276"/>
                    <a:pt x="0" y="322"/>
                  </a:cubicBezTo>
                  <a:cubicBezTo>
                    <a:pt x="83" y="369"/>
                    <a:pt x="147" y="447"/>
                    <a:pt x="172" y="537"/>
                  </a:cubicBezTo>
                  <a:lnTo>
                    <a:pt x="201" y="648"/>
                  </a:lnTo>
                  <a:lnTo>
                    <a:pt x="233" y="537"/>
                  </a:lnTo>
                  <a:cubicBezTo>
                    <a:pt x="258" y="447"/>
                    <a:pt x="323" y="369"/>
                    <a:pt x="405" y="322"/>
                  </a:cubicBezTo>
                  <a:cubicBezTo>
                    <a:pt x="323" y="276"/>
                    <a:pt x="258" y="200"/>
                    <a:pt x="233" y="10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1631275" y="2425456"/>
              <a:ext cx="10125" cy="16225"/>
            </a:xfrm>
            <a:custGeom>
              <a:avLst/>
              <a:gdLst/>
              <a:ahLst/>
              <a:cxnLst/>
              <a:rect l="l" t="t" r="r" b="b"/>
              <a:pathLst>
                <a:path w="405" h="649" extrusionOk="0">
                  <a:moveTo>
                    <a:pt x="201" y="1"/>
                  </a:moveTo>
                  <a:lnTo>
                    <a:pt x="172" y="108"/>
                  </a:lnTo>
                  <a:cubicBezTo>
                    <a:pt x="147" y="201"/>
                    <a:pt x="83" y="280"/>
                    <a:pt x="0" y="323"/>
                  </a:cubicBezTo>
                  <a:cubicBezTo>
                    <a:pt x="83" y="369"/>
                    <a:pt x="147" y="448"/>
                    <a:pt x="172" y="538"/>
                  </a:cubicBezTo>
                  <a:lnTo>
                    <a:pt x="201" y="648"/>
                  </a:lnTo>
                  <a:lnTo>
                    <a:pt x="233" y="538"/>
                  </a:lnTo>
                  <a:cubicBezTo>
                    <a:pt x="258" y="448"/>
                    <a:pt x="322" y="369"/>
                    <a:pt x="405" y="323"/>
                  </a:cubicBezTo>
                  <a:cubicBezTo>
                    <a:pt x="322" y="280"/>
                    <a:pt x="258" y="201"/>
                    <a:pt x="233" y="108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1773900" y="2190475"/>
              <a:ext cx="10125" cy="16225"/>
            </a:xfrm>
            <a:custGeom>
              <a:avLst/>
              <a:gdLst/>
              <a:ahLst/>
              <a:cxnLst/>
              <a:rect l="l" t="t" r="r" b="b"/>
              <a:pathLst>
                <a:path w="405" h="649" extrusionOk="0">
                  <a:moveTo>
                    <a:pt x="204" y="1"/>
                  </a:moveTo>
                  <a:lnTo>
                    <a:pt x="172" y="108"/>
                  </a:lnTo>
                  <a:cubicBezTo>
                    <a:pt x="147" y="201"/>
                    <a:pt x="86" y="276"/>
                    <a:pt x="0" y="323"/>
                  </a:cubicBezTo>
                  <a:cubicBezTo>
                    <a:pt x="86" y="369"/>
                    <a:pt x="147" y="448"/>
                    <a:pt x="172" y="538"/>
                  </a:cubicBezTo>
                  <a:lnTo>
                    <a:pt x="204" y="649"/>
                  </a:lnTo>
                  <a:lnTo>
                    <a:pt x="233" y="538"/>
                  </a:lnTo>
                  <a:cubicBezTo>
                    <a:pt x="261" y="448"/>
                    <a:pt x="322" y="369"/>
                    <a:pt x="404" y="323"/>
                  </a:cubicBezTo>
                  <a:cubicBezTo>
                    <a:pt x="322" y="276"/>
                    <a:pt x="261" y="201"/>
                    <a:pt x="233" y="108"/>
                  </a:cubicBezTo>
                  <a:lnTo>
                    <a:pt x="204" y="1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1855475" y="2225200"/>
              <a:ext cx="7200" cy="11550"/>
            </a:xfrm>
            <a:custGeom>
              <a:avLst/>
              <a:gdLst/>
              <a:ahLst/>
              <a:cxnLst/>
              <a:rect l="l" t="t" r="r" b="b"/>
              <a:pathLst>
                <a:path w="288" h="462" extrusionOk="0">
                  <a:moveTo>
                    <a:pt x="144" y="0"/>
                  </a:moveTo>
                  <a:lnTo>
                    <a:pt x="123" y="79"/>
                  </a:lnTo>
                  <a:cubicBezTo>
                    <a:pt x="101" y="143"/>
                    <a:pt x="58" y="197"/>
                    <a:pt x="1" y="229"/>
                  </a:cubicBezTo>
                  <a:cubicBezTo>
                    <a:pt x="58" y="262"/>
                    <a:pt x="101" y="319"/>
                    <a:pt x="123" y="383"/>
                  </a:cubicBezTo>
                  <a:lnTo>
                    <a:pt x="144" y="462"/>
                  </a:lnTo>
                  <a:lnTo>
                    <a:pt x="166" y="383"/>
                  </a:lnTo>
                  <a:cubicBezTo>
                    <a:pt x="183" y="319"/>
                    <a:pt x="226" y="262"/>
                    <a:pt x="287" y="229"/>
                  </a:cubicBezTo>
                  <a:cubicBezTo>
                    <a:pt x="226" y="197"/>
                    <a:pt x="183" y="143"/>
                    <a:pt x="166" y="7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1684775" y="2155675"/>
              <a:ext cx="7175" cy="11475"/>
            </a:xfrm>
            <a:custGeom>
              <a:avLst/>
              <a:gdLst/>
              <a:ahLst/>
              <a:cxnLst/>
              <a:rect l="l" t="t" r="r" b="b"/>
              <a:pathLst>
                <a:path w="287" h="459" extrusionOk="0">
                  <a:moveTo>
                    <a:pt x="144" y="1"/>
                  </a:moveTo>
                  <a:lnTo>
                    <a:pt x="122" y="76"/>
                  </a:lnTo>
                  <a:cubicBezTo>
                    <a:pt x="101" y="144"/>
                    <a:pt x="58" y="197"/>
                    <a:pt x="0" y="230"/>
                  </a:cubicBezTo>
                  <a:cubicBezTo>
                    <a:pt x="58" y="262"/>
                    <a:pt x="101" y="319"/>
                    <a:pt x="122" y="384"/>
                  </a:cubicBezTo>
                  <a:lnTo>
                    <a:pt x="144" y="459"/>
                  </a:lnTo>
                  <a:lnTo>
                    <a:pt x="165" y="384"/>
                  </a:lnTo>
                  <a:cubicBezTo>
                    <a:pt x="183" y="319"/>
                    <a:pt x="226" y="262"/>
                    <a:pt x="287" y="230"/>
                  </a:cubicBezTo>
                  <a:cubicBezTo>
                    <a:pt x="226" y="197"/>
                    <a:pt x="183" y="144"/>
                    <a:pt x="165" y="76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1580100" y="2308675"/>
              <a:ext cx="13800" cy="22125"/>
            </a:xfrm>
            <a:custGeom>
              <a:avLst/>
              <a:gdLst/>
              <a:ahLst/>
              <a:cxnLst/>
              <a:rect l="l" t="t" r="r" b="b"/>
              <a:pathLst>
                <a:path w="552" h="885" extrusionOk="0">
                  <a:moveTo>
                    <a:pt x="276" y="0"/>
                  </a:moveTo>
                  <a:lnTo>
                    <a:pt x="233" y="151"/>
                  </a:lnTo>
                  <a:cubicBezTo>
                    <a:pt x="197" y="276"/>
                    <a:pt x="115" y="380"/>
                    <a:pt x="0" y="444"/>
                  </a:cubicBezTo>
                  <a:cubicBezTo>
                    <a:pt x="115" y="505"/>
                    <a:pt x="197" y="609"/>
                    <a:pt x="233" y="734"/>
                  </a:cubicBezTo>
                  <a:lnTo>
                    <a:pt x="276" y="884"/>
                  </a:lnTo>
                  <a:lnTo>
                    <a:pt x="319" y="734"/>
                  </a:lnTo>
                  <a:cubicBezTo>
                    <a:pt x="351" y="609"/>
                    <a:pt x="437" y="505"/>
                    <a:pt x="551" y="444"/>
                  </a:cubicBezTo>
                  <a:cubicBezTo>
                    <a:pt x="437" y="380"/>
                    <a:pt x="351" y="276"/>
                    <a:pt x="319" y="151"/>
                  </a:cubicBezTo>
                  <a:lnTo>
                    <a:pt x="276" y="0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1627599" y="2080308"/>
              <a:ext cx="13800" cy="22025"/>
            </a:xfrm>
            <a:custGeom>
              <a:avLst/>
              <a:gdLst/>
              <a:ahLst/>
              <a:cxnLst/>
              <a:rect l="l" t="t" r="r" b="b"/>
              <a:pathLst>
                <a:path w="552" h="881" extrusionOk="0">
                  <a:moveTo>
                    <a:pt x="276" y="0"/>
                  </a:moveTo>
                  <a:lnTo>
                    <a:pt x="233" y="147"/>
                  </a:lnTo>
                  <a:cubicBezTo>
                    <a:pt x="197" y="272"/>
                    <a:pt x="115" y="380"/>
                    <a:pt x="0" y="441"/>
                  </a:cubicBezTo>
                  <a:cubicBezTo>
                    <a:pt x="115" y="501"/>
                    <a:pt x="197" y="609"/>
                    <a:pt x="233" y="734"/>
                  </a:cubicBezTo>
                  <a:lnTo>
                    <a:pt x="276" y="881"/>
                  </a:lnTo>
                  <a:lnTo>
                    <a:pt x="319" y="734"/>
                  </a:lnTo>
                  <a:cubicBezTo>
                    <a:pt x="354" y="609"/>
                    <a:pt x="437" y="501"/>
                    <a:pt x="551" y="441"/>
                  </a:cubicBezTo>
                  <a:cubicBezTo>
                    <a:pt x="437" y="380"/>
                    <a:pt x="354" y="272"/>
                    <a:pt x="319" y="147"/>
                  </a:cubicBezTo>
                  <a:lnTo>
                    <a:pt x="276" y="0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1452675" y="2432150"/>
              <a:ext cx="13825" cy="22025"/>
            </a:xfrm>
            <a:custGeom>
              <a:avLst/>
              <a:gdLst/>
              <a:ahLst/>
              <a:cxnLst/>
              <a:rect l="l" t="t" r="r" b="b"/>
              <a:pathLst>
                <a:path w="553" h="881" extrusionOk="0">
                  <a:moveTo>
                    <a:pt x="277" y="0"/>
                  </a:moveTo>
                  <a:lnTo>
                    <a:pt x="234" y="151"/>
                  </a:lnTo>
                  <a:cubicBezTo>
                    <a:pt x="201" y="272"/>
                    <a:pt x="115" y="380"/>
                    <a:pt x="1" y="440"/>
                  </a:cubicBezTo>
                  <a:cubicBezTo>
                    <a:pt x="115" y="505"/>
                    <a:pt x="201" y="609"/>
                    <a:pt x="234" y="734"/>
                  </a:cubicBezTo>
                  <a:lnTo>
                    <a:pt x="277" y="881"/>
                  </a:lnTo>
                  <a:lnTo>
                    <a:pt x="319" y="734"/>
                  </a:lnTo>
                  <a:cubicBezTo>
                    <a:pt x="355" y="609"/>
                    <a:pt x="438" y="505"/>
                    <a:pt x="552" y="440"/>
                  </a:cubicBezTo>
                  <a:cubicBezTo>
                    <a:pt x="438" y="380"/>
                    <a:pt x="355" y="272"/>
                    <a:pt x="319" y="151"/>
                  </a:cubicBezTo>
                  <a:lnTo>
                    <a:pt x="277" y="0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1596725" y="2291050"/>
              <a:ext cx="8275" cy="13175"/>
            </a:xfrm>
            <a:custGeom>
              <a:avLst/>
              <a:gdLst/>
              <a:ahLst/>
              <a:cxnLst/>
              <a:rect l="l" t="t" r="r" b="b"/>
              <a:pathLst>
                <a:path w="331" h="527" extrusionOk="0">
                  <a:moveTo>
                    <a:pt x="166" y="0"/>
                  </a:moveTo>
                  <a:lnTo>
                    <a:pt x="140" y="86"/>
                  </a:lnTo>
                  <a:cubicBezTo>
                    <a:pt x="119" y="161"/>
                    <a:pt x="69" y="226"/>
                    <a:pt x="1" y="262"/>
                  </a:cubicBezTo>
                  <a:cubicBezTo>
                    <a:pt x="69" y="301"/>
                    <a:pt x="119" y="362"/>
                    <a:pt x="140" y="437"/>
                  </a:cubicBezTo>
                  <a:lnTo>
                    <a:pt x="166" y="526"/>
                  </a:lnTo>
                  <a:lnTo>
                    <a:pt x="191" y="437"/>
                  </a:lnTo>
                  <a:cubicBezTo>
                    <a:pt x="212" y="362"/>
                    <a:pt x="262" y="301"/>
                    <a:pt x="330" y="262"/>
                  </a:cubicBezTo>
                  <a:cubicBezTo>
                    <a:pt x="262" y="226"/>
                    <a:pt x="212" y="161"/>
                    <a:pt x="191" y="86"/>
                  </a:cubicBezTo>
                  <a:lnTo>
                    <a:pt x="166" y="0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1563933" y="2135973"/>
              <a:ext cx="8250" cy="13175"/>
            </a:xfrm>
            <a:custGeom>
              <a:avLst/>
              <a:gdLst/>
              <a:ahLst/>
              <a:cxnLst/>
              <a:rect l="l" t="t" r="r" b="b"/>
              <a:pathLst>
                <a:path w="330" h="527" extrusionOk="0">
                  <a:moveTo>
                    <a:pt x="165" y="1"/>
                  </a:moveTo>
                  <a:lnTo>
                    <a:pt x="140" y="90"/>
                  </a:lnTo>
                  <a:cubicBezTo>
                    <a:pt x="118" y="165"/>
                    <a:pt x="68" y="226"/>
                    <a:pt x="0" y="266"/>
                  </a:cubicBezTo>
                  <a:cubicBezTo>
                    <a:pt x="68" y="301"/>
                    <a:pt x="118" y="366"/>
                    <a:pt x="140" y="441"/>
                  </a:cubicBezTo>
                  <a:lnTo>
                    <a:pt x="165" y="527"/>
                  </a:lnTo>
                  <a:lnTo>
                    <a:pt x="190" y="441"/>
                  </a:lnTo>
                  <a:cubicBezTo>
                    <a:pt x="212" y="366"/>
                    <a:pt x="262" y="301"/>
                    <a:pt x="330" y="266"/>
                  </a:cubicBezTo>
                  <a:cubicBezTo>
                    <a:pt x="262" y="226"/>
                    <a:pt x="212" y="165"/>
                    <a:pt x="190" y="90"/>
                  </a:cubicBezTo>
                  <a:lnTo>
                    <a:pt x="165" y="1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1607200" y="2430275"/>
              <a:ext cx="7175" cy="11475"/>
            </a:xfrm>
            <a:custGeom>
              <a:avLst/>
              <a:gdLst/>
              <a:ahLst/>
              <a:cxnLst/>
              <a:rect l="l" t="t" r="r" b="b"/>
              <a:pathLst>
                <a:path w="287" h="459" extrusionOk="0">
                  <a:moveTo>
                    <a:pt x="144" y="0"/>
                  </a:moveTo>
                  <a:lnTo>
                    <a:pt x="122" y="75"/>
                  </a:lnTo>
                  <a:cubicBezTo>
                    <a:pt x="101" y="140"/>
                    <a:pt x="58" y="197"/>
                    <a:pt x="1" y="229"/>
                  </a:cubicBezTo>
                  <a:cubicBezTo>
                    <a:pt x="58" y="261"/>
                    <a:pt x="101" y="315"/>
                    <a:pt x="122" y="383"/>
                  </a:cubicBezTo>
                  <a:lnTo>
                    <a:pt x="144" y="458"/>
                  </a:lnTo>
                  <a:lnTo>
                    <a:pt x="165" y="383"/>
                  </a:lnTo>
                  <a:cubicBezTo>
                    <a:pt x="183" y="315"/>
                    <a:pt x="226" y="261"/>
                    <a:pt x="287" y="229"/>
                  </a:cubicBezTo>
                  <a:cubicBezTo>
                    <a:pt x="226" y="197"/>
                    <a:pt x="183" y="140"/>
                    <a:pt x="165" y="75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1833575" y="2393300"/>
              <a:ext cx="7275" cy="11575"/>
            </a:xfrm>
            <a:custGeom>
              <a:avLst/>
              <a:gdLst/>
              <a:ahLst/>
              <a:cxnLst/>
              <a:rect l="l" t="t" r="r" b="b"/>
              <a:pathLst>
                <a:path w="291" h="463" extrusionOk="0">
                  <a:moveTo>
                    <a:pt x="147" y="1"/>
                  </a:moveTo>
                  <a:lnTo>
                    <a:pt x="122" y="80"/>
                  </a:lnTo>
                  <a:cubicBezTo>
                    <a:pt x="104" y="144"/>
                    <a:pt x="61" y="198"/>
                    <a:pt x="0" y="230"/>
                  </a:cubicBezTo>
                  <a:cubicBezTo>
                    <a:pt x="61" y="262"/>
                    <a:pt x="104" y="319"/>
                    <a:pt x="122" y="384"/>
                  </a:cubicBezTo>
                  <a:lnTo>
                    <a:pt x="147" y="463"/>
                  </a:lnTo>
                  <a:lnTo>
                    <a:pt x="168" y="384"/>
                  </a:lnTo>
                  <a:cubicBezTo>
                    <a:pt x="186" y="319"/>
                    <a:pt x="229" y="262"/>
                    <a:pt x="290" y="230"/>
                  </a:cubicBezTo>
                  <a:cubicBezTo>
                    <a:pt x="229" y="198"/>
                    <a:pt x="186" y="144"/>
                    <a:pt x="168" y="8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1668052" y="2226864"/>
              <a:ext cx="7175" cy="11475"/>
            </a:xfrm>
            <a:custGeom>
              <a:avLst/>
              <a:gdLst/>
              <a:ahLst/>
              <a:cxnLst/>
              <a:rect l="l" t="t" r="r" b="b"/>
              <a:pathLst>
                <a:path w="287" h="459" extrusionOk="0">
                  <a:moveTo>
                    <a:pt x="144" y="0"/>
                  </a:moveTo>
                  <a:lnTo>
                    <a:pt x="122" y="79"/>
                  </a:lnTo>
                  <a:cubicBezTo>
                    <a:pt x="104" y="143"/>
                    <a:pt x="58" y="197"/>
                    <a:pt x="0" y="229"/>
                  </a:cubicBezTo>
                  <a:cubicBezTo>
                    <a:pt x="58" y="261"/>
                    <a:pt x="104" y="319"/>
                    <a:pt x="122" y="383"/>
                  </a:cubicBezTo>
                  <a:lnTo>
                    <a:pt x="144" y="458"/>
                  </a:lnTo>
                  <a:lnTo>
                    <a:pt x="165" y="383"/>
                  </a:lnTo>
                  <a:cubicBezTo>
                    <a:pt x="183" y="319"/>
                    <a:pt x="226" y="261"/>
                    <a:pt x="287" y="229"/>
                  </a:cubicBezTo>
                  <a:cubicBezTo>
                    <a:pt x="226" y="197"/>
                    <a:pt x="183" y="143"/>
                    <a:pt x="165" y="7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5CB4"/>
                </a:solidFill>
              </a:endParaRPr>
            </a:p>
          </p:txBody>
        </p:sp>
      </p:grpSp>
      <p:pic>
        <p:nvPicPr>
          <p:cNvPr id="28" name="Graphic 27">
            <a:extLst>
              <a:ext uri="{FF2B5EF4-FFF2-40B4-BE49-F238E27FC236}">
                <a16:creationId xmlns:a16="http://schemas.microsoft.com/office/drawing/2014/main" id="{7AFD0A74-197E-4995-A64D-0D251D3274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04581" y="931985"/>
            <a:ext cx="3298133" cy="2965682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1"/>
          <p:cNvSpPr txBox="1">
            <a:spLocks noGrp="1"/>
          </p:cNvSpPr>
          <p:nvPr>
            <p:ph type="title"/>
          </p:nvPr>
        </p:nvSpPr>
        <p:spPr>
          <a:xfrm>
            <a:off x="69579" y="644407"/>
            <a:ext cx="3062037" cy="22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COURSE OVERVIEW</a:t>
            </a:r>
            <a:endParaRPr sz="2400" dirty="0">
              <a:solidFill>
                <a:srgbClr val="FFFFFF"/>
              </a:solidFill>
            </a:endParaRPr>
          </a:p>
        </p:txBody>
      </p:sp>
      <p:cxnSp>
        <p:nvCxnSpPr>
          <p:cNvPr id="536" name="Google Shape;536;p31"/>
          <p:cNvCxnSpPr/>
          <p:nvPr/>
        </p:nvCxnSpPr>
        <p:spPr>
          <a:xfrm>
            <a:off x="540001" y="1397825"/>
            <a:ext cx="1644900" cy="0"/>
          </a:xfrm>
          <a:prstGeom prst="straightConnector1">
            <a:avLst/>
          </a:prstGeom>
          <a:noFill/>
          <a:ln w="28575" cap="rnd" cmpd="sng">
            <a:solidFill>
              <a:srgbClr val="FBCCE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37" name="Google Shape;537;p31"/>
          <p:cNvCxnSpPr/>
          <p:nvPr/>
        </p:nvCxnSpPr>
        <p:spPr>
          <a:xfrm>
            <a:off x="540001" y="2114550"/>
            <a:ext cx="1644900" cy="0"/>
          </a:xfrm>
          <a:prstGeom prst="straightConnector1">
            <a:avLst/>
          </a:prstGeom>
          <a:noFill/>
          <a:ln w="28575" cap="rnd" cmpd="sng">
            <a:solidFill>
              <a:srgbClr val="FBCCE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8D5B47A-56B3-468E-9B2B-A66B7A3B1527}"/>
              </a:ext>
            </a:extLst>
          </p:cNvPr>
          <p:cNvSpPr txBox="1"/>
          <p:nvPr/>
        </p:nvSpPr>
        <p:spPr>
          <a:xfrm>
            <a:off x="3274668" y="1902999"/>
            <a:ext cx="547543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ASP.NET Identity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Custom Login/Registration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Validations in .NET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View Models, Sessions and TempData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Authentication &amp; Authorization in .NET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Roles in .NET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Full Calendar Appointment Scheduling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Notify 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Mail Jet 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Azure Deployment</a:t>
            </a:r>
          </a:p>
        </p:txBody>
      </p:sp>
    </p:spTree>
    <p:extLst>
      <p:ext uri="{BB962C8B-B14F-4D97-AF65-F5344CB8AC3E}">
        <p14:creationId xmlns:p14="http://schemas.microsoft.com/office/powerpoint/2010/main" val="1847168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2"/>
          <p:cNvSpPr txBox="1">
            <a:spLocks noGrp="1"/>
          </p:cNvSpPr>
          <p:nvPr>
            <p:ph type="title"/>
          </p:nvPr>
        </p:nvSpPr>
        <p:spPr>
          <a:xfrm>
            <a:off x="178755" y="848925"/>
            <a:ext cx="3151269" cy="17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Open Sans Light"/>
                <a:ea typeface="Open Sans Light"/>
                <a:cs typeface="Open Sans Light"/>
                <a:sym typeface="Open Sans Light"/>
              </a:rPr>
              <a:t>WHAT THIS COURSE IS NOT ABOUT</a:t>
            </a:r>
            <a:endParaRPr dirty="0">
              <a:solidFill>
                <a:srgbClr val="E8A81A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795" name="Google Shape;795;p42"/>
          <p:cNvGrpSpPr/>
          <p:nvPr/>
        </p:nvGrpSpPr>
        <p:grpSpPr>
          <a:xfrm>
            <a:off x="3870620" y="1916458"/>
            <a:ext cx="4086097" cy="1187819"/>
            <a:chOff x="3753741" y="1600202"/>
            <a:chExt cx="4086097" cy="1187819"/>
          </a:xfrm>
        </p:grpSpPr>
        <p:grpSp>
          <p:nvGrpSpPr>
            <p:cNvPr id="796" name="Google Shape;796;p42"/>
            <p:cNvGrpSpPr/>
            <p:nvPr/>
          </p:nvGrpSpPr>
          <p:grpSpPr>
            <a:xfrm>
              <a:off x="3804819" y="1600202"/>
              <a:ext cx="4035019" cy="1187819"/>
              <a:chOff x="3804819" y="1600202"/>
              <a:chExt cx="4035019" cy="1187819"/>
            </a:xfrm>
          </p:grpSpPr>
          <p:grpSp>
            <p:nvGrpSpPr>
              <p:cNvPr id="797" name="Google Shape;797;p42"/>
              <p:cNvGrpSpPr/>
              <p:nvPr/>
            </p:nvGrpSpPr>
            <p:grpSpPr>
              <a:xfrm>
                <a:off x="3804819" y="2022478"/>
                <a:ext cx="3868462" cy="765531"/>
                <a:chOff x="3804819" y="2022478"/>
                <a:chExt cx="3868462" cy="765531"/>
              </a:xfrm>
            </p:grpSpPr>
            <p:sp>
              <p:nvSpPr>
                <p:cNvPr id="798" name="Google Shape;798;p42"/>
                <p:cNvSpPr/>
                <p:nvPr/>
              </p:nvSpPr>
              <p:spPr>
                <a:xfrm>
                  <a:off x="3804819" y="2022478"/>
                  <a:ext cx="3868462" cy="76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79" h="10919" extrusionOk="0">
                      <a:moveTo>
                        <a:pt x="1" y="1"/>
                      </a:moveTo>
                      <a:lnTo>
                        <a:pt x="1" y="10919"/>
                      </a:lnTo>
                      <a:lnTo>
                        <a:pt x="44261" y="10919"/>
                      </a:lnTo>
                      <a:cubicBezTo>
                        <a:pt x="50301" y="10919"/>
                        <a:pt x="55179" y="6041"/>
                        <a:pt x="55179" y="1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" name="Google Shape;799;p42"/>
                <p:cNvSpPr/>
                <p:nvPr/>
              </p:nvSpPr>
              <p:spPr>
                <a:xfrm>
                  <a:off x="6168877" y="2022478"/>
                  <a:ext cx="1433348" cy="76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5" h="10919" extrusionOk="0">
                      <a:moveTo>
                        <a:pt x="9658" y="1"/>
                      </a:moveTo>
                      <a:cubicBezTo>
                        <a:pt x="9707" y="5488"/>
                        <a:pt x="5601" y="10259"/>
                        <a:pt x="39" y="10914"/>
                      </a:cubicBezTo>
                      <a:lnTo>
                        <a:pt x="39" y="10914"/>
                      </a:lnTo>
                      <a:lnTo>
                        <a:pt x="10853" y="9658"/>
                      </a:lnTo>
                      <a:cubicBezTo>
                        <a:pt x="16009" y="9069"/>
                        <a:pt x="19905" y="4960"/>
                        <a:pt x="20445" y="1"/>
                      </a:cubicBezTo>
                      <a:close/>
                      <a:moveTo>
                        <a:pt x="39" y="10914"/>
                      </a:moveTo>
                      <a:lnTo>
                        <a:pt x="1" y="10919"/>
                      </a:lnTo>
                      <a:cubicBezTo>
                        <a:pt x="13" y="10917"/>
                        <a:pt x="26" y="10916"/>
                        <a:pt x="39" y="10914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" name="Google Shape;800;p42"/>
              <p:cNvGrpSpPr/>
              <p:nvPr/>
            </p:nvGrpSpPr>
            <p:grpSpPr>
              <a:xfrm>
                <a:off x="6168877" y="1600202"/>
                <a:ext cx="1670961" cy="1187819"/>
                <a:chOff x="6168877" y="1600202"/>
                <a:chExt cx="1670961" cy="1187819"/>
              </a:xfrm>
            </p:grpSpPr>
            <p:sp>
              <p:nvSpPr>
                <p:cNvPr id="801" name="Google Shape;801;p42"/>
                <p:cNvSpPr/>
                <p:nvPr/>
              </p:nvSpPr>
              <p:spPr>
                <a:xfrm>
                  <a:off x="6168877" y="1600202"/>
                  <a:ext cx="1670961" cy="1187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4" h="16942" extrusionOk="0">
                      <a:moveTo>
                        <a:pt x="16435" y="0"/>
                      </a:moveTo>
                      <a:lnTo>
                        <a:pt x="9052" y="5615"/>
                      </a:lnTo>
                      <a:lnTo>
                        <a:pt x="10918" y="5615"/>
                      </a:lnTo>
                      <a:lnTo>
                        <a:pt x="10918" y="6024"/>
                      </a:lnTo>
                      <a:cubicBezTo>
                        <a:pt x="10918" y="12064"/>
                        <a:pt x="6024" y="16942"/>
                        <a:pt x="1" y="16942"/>
                      </a:cubicBezTo>
                      <a:lnTo>
                        <a:pt x="10918" y="16942"/>
                      </a:lnTo>
                      <a:cubicBezTo>
                        <a:pt x="16958" y="16942"/>
                        <a:pt x="21836" y="12064"/>
                        <a:pt x="21836" y="6024"/>
                      </a:cubicBezTo>
                      <a:lnTo>
                        <a:pt x="21836" y="5615"/>
                      </a:lnTo>
                      <a:lnTo>
                        <a:pt x="23833" y="5615"/>
                      </a:lnTo>
                      <a:lnTo>
                        <a:pt x="164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" name="Google Shape;802;p42"/>
                <p:cNvSpPr/>
                <p:nvPr/>
              </p:nvSpPr>
              <p:spPr>
                <a:xfrm>
                  <a:off x="6223984" y="1639184"/>
                  <a:ext cx="1353020" cy="1148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9" h="16386" extrusionOk="0">
                      <a:moveTo>
                        <a:pt x="16385" y="1"/>
                      </a:moveTo>
                      <a:lnTo>
                        <a:pt x="10100" y="6286"/>
                      </a:lnTo>
                      <a:cubicBezTo>
                        <a:pt x="9691" y="11671"/>
                        <a:pt x="5402" y="15960"/>
                        <a:pt x="33" y="16353"/>
                      </a:cubicBezTo>
                      <a:lnTo>
                        <a:pt x="0" y="16386"/>
                      </a:lnTo>
                      <a:lnTo>
                        <a:pt x="5140" y="16386"/>
                      </a:lnTo>
                      <a:lnTo>
                        <a:pt x="19299" y="2210"/>
                      </a:lnTo>
                      <a:lnTo>
                        <a:pt x="16385" y="1"/>
                      </a:lnTo>
                      <a:close/>
                    </a:path>
                  </a:pathLst>
                </a:custGeom>
                <a:solidFill>
                  <a:srgbClr val="6850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803;p42"/>
                <p:cNvSpPr/>
                <p:nvPr/>
              </p:nvSpPr>
              <p:spPr>
                <a:xfrm>
                  <a:off x="6662385" y="1828552"/>
                  <a:ext cx="1061579" cy="959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2" h="13685" extrusionOk="0">
                      <a:moveTo>
                        <a:pt x="13684" y="1"/>
                      </a:moveTo>
                      <a:lnTo>
                        <a:pt x="0" y="13685"/>
                      </a:lnTo>
                      <a:lnTo>
                        <a:pt x="2570" y="13685"/>
                      </a:lnTo>
                      <a:lnTo>
                        <a:pt x="15141" y="1114"/>
                      </a:lnTo>
                      <a:lnTo>
                        <a:pt x="13684" y="1"/>
                      </a:lnTo>
                      <a:close/>
                    </a:path>
                  </a:pathLst>
                </a:custGeom>
                <a:solidFill>
                  <a:srgbClr val="6850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" name="Google Shape;804;p42"/>
                <p:cNvSpPr/>
                <p:nvPr/>
              </p:nvSpPr>
              <p:spPr>
                <a:xfrm>
                  <a:off x="7065171" y="1788379"/>
                  <a:ext cx="504990" cy="506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3" h="7220" extrusionOk="0">
                      <a:moveTo>
                        <a:pt x="3602" y="1"/>
                      </a:moveTo>
                      <a:cubicBezTo>
                        <a:pt x="1621" y="1"/>
                        <a:pt x="0" y="1621"/>
                        <a:pt x="0" y="3602"/>
                      </a:cubicBezTo>
                      <a:cubicBezTo>
                        <a:pt x="0" y="5599"/>
                        <a:pt x="1621" y="7219"/>
                        <a:pt x="3602" y="7219"/>
                      </a:cubicBezTo>
                      <a:cubicBezTo>
                        <a:pt x="5599" y="7219"/>
                        <a:pt x="7203" y="5599"/>
                        <a:pt x="7203" y="3602"/>
                      </a:cubicBezTo>
                      <a:cubicBezTo>
                        <a:pt x="7203" y="1621"/>
                        <a:pt x="5599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05" name="Google Shape;805;p42"/>
            <p:cNvGrpSpPr/>
            <p:nvPr/>
          </p:nvGrpSpPr>
          <p:grpSpPr>
            <a:xfrm>
              <a:off x="7168515" y="1899746"/>
              <a:ext cx="296932" cy="294847"/>
              <a:chOff x="-63250675" y="3744075"/>
              <a:chExt cx="320350" cy="318100"/>
            </a:xfrm>
          </p:grpSpPr>
          <p:sp>
            <p:nvSpPr>
              <p:cNvPr id="806" name="Google Shape;806;p42"/>
              <p:cNvSpPr/>
              <p:nvPr/>
            </p:nvSpPr>
            <p:spPr>
              <a:xfrm>
                <a:off x="-63126250" y="3744075"/>
                <a:ext cx="195925" cy="192875"/>
              </a:xfrm>
              <a:custGeom>
                <a:avLst/>
                <a:gdLst/>
                <a:ahLst/>
                <a:cxnLst/>
                <a:rect l="l" t="t" r="r" b="b"/>
                <a:pathLst>
                  <a:path w="7837" h="7715" extrusionOk="0">
                    <a:moveTo>
                      <a:pt x="6020" y="0"/>
                    </a:moveTo>
                    <a:cubicBezTo>
                      <a:pt x="5921" y="0"/>
                      <a:pt x="5820" y="37"/>
                      <a:pt x="5735" y="122"/>
                    </a:cubicBezTo>
                    <a:lnTo>
                      <a:pt x="4097" y="1760"/>
                    </a:lnTo>
                    <a:cubicBezTo>
                      <a:pt x="4034" y="1854"/>
                      <a:pt x="3971" y="1917"/>
                      <a:pt x="3971" y="2012"/>
                    </a:cubicBezTo>
                    <a:lnTo>
                      <a:pt x="3782" y="3304"/>
                    </a:lnTo>
                    <a:lnTo>
                      <a:pt x="1734" y="5351"/>
                    </a:lnTo>
                    <a:cubicBezTo>
                      <a:pt x="1576" y="5288"/>
                      <a:pt x="1387" y="5225"/>
                      <a:pt x="1230" y="5225"/>
                    </a:cubicBezTo>
                    <a:cubicBezTo>
                      <a:pt x="537" y="5225"/>
                      <a:pt x="1" y="5793"/>
                      <a:pt x="1" y="6486"/>
                    </a:cubicBezTo>
                    <a:cubicBezTo>
                      <a:pt x="1" y="7210"/>
                      <a:pt x="537" y="7714"/>
                      <a:pt x="1230" y="7714"/>
                    </a:cubicBezTo>
                    <a:cubicBezTo>
                      <a:pt x="1891" y="7714"/>
                      <a:pt x="2458" y="7179"/>
                      <a:pt x="2458" y="6486"/>
                    </a:cubicBezTo>
                    <a:cubicBezTo>
                      <a:pt x="2458" y="6297"/>
                      <a:pt x="2395" y="6139"/>
                      <a:pt x="2332" y="5982"/>
                    </a:cubicBezTo>
                    <a:lnTo>
                      <a:pt x="4380" y="3934"/>
                    </a:lnTo>
                    <a:lnTo>
                      <a:pt x="5672" y="3745"/>
                    </a:lnTo>
                    <a:cubicBezTo>
                      <a:pt x="5735" y="3745"/>
                      <a:pt x="5829" y="3713"/>
                      <a:pt x="5924" y="3619"/>
                    </a:cubicBezTo>
                    <a:lnTo>
                      <a:pt x="7562" y="1980"/>
                    </a:lnTo>
                    <a:cubicBezTo>
                      <a:pt x="7837" y="1706"/>
                      <a:pt x="7609" y="1254"/>
                      <a:pt x="7251" y="1254"/>
                    </a:cubicBezTo>
                    <a:cubicBezTo>
                      <a:pt x="7240" y="1254"/>
                      <a:pt x="7228" y="1255"/>
                      <a:pt x="7216" y="1256"/>
                    </a:cubicBezTo>
                    <a:lnTo>
                      <a:pt x="6302" y="1382"/>
                    </a:lnTo>
                    <a:lnTo>
                      <a:pt x="6428" y="468"/>
                    </a:lnTo>
                    <a:cubicBezTo>
                      <a:pt x="6472" y="203"/>
                      <a:pt x="6253" y="0"/>
                      <a:pt x="6020" y="0"/>
                    </a:cubicBezTo>
                    <a:close/>
                  </a:path>
                </a:pathLst>
              </a:custGeom>
              <a:solidFill>
                <a:srgbClr val="5642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2"/>
              <p:cNvSpPr/>
              <p:nvPr/>
            </p:nvSpPr>
            <p:spPr>
              <a:xfrm>
                <a:off x="-63190025" y="3814050"/>
                <a:ext cx="186675" cy="185900"/>
              </a:xfrm>
              <a:custGeom>
                <a:avLst/>
                <a:gdLst/>
                <a:ahLst/>
                <a:cxnLst/>
                <a:rect l="l" t="t" r="r" b="b"/>
                <a:pathLst>
                  <a:path w="7467" h="7436" extrusionOk="0">
                    <a:moveTo>
                      <a:pt x="3718" y="1"/>
                    </a:moveTo>
                    <a:cubicBezTo>
                      <a:pt x="1670" y="1"/>
                      <a:pt x="0" y="1670"/>
                      <a:pt x="0" y="3750"/>
                    </a:cubicBezTo>
                    <a:cubicBezTo>
                      <a:pt x="0" y="5797"/>
                      <a:pt x="1638" y="7436"/>
                      <a:pt x="3718" y="7436"/>
                    </a:cubicBezTo>
                    <a:cubicBezTo>
                      <a:pt x="5765" y="7436"/>
                      <a:pt x="7467" y="5797"/>
                      <a:pt x="7467" y="3750"/>
                    </a:cubicBezTo>
                    <a:cubicBezTo>
                      <a:pt x="7467" y="3151"/>
                      <a:pt x="7341" y="2647"/>
                      <a:pt x="7120" y="2143"/>
                    </a:cubicBezTo>
                    <a:lnTo>
                      <a:pt x="5828" y="3435"/>
                    </a:lnTo>
                    <a:cubicBezTo>
                      <a:pt x="5828" y="3498"/>
                      <a:pt x="5860" y="3624"/>
                      <a:pt x="5860" y="3718"/>
                    </a:cubicBezTo>
                    <a:cubicBezTo>
                      <a:pt x="5860" y="4852"/>
                      <a:pt x="4915" y="5797"/>
                      <a:pt x="3781" y="5797"/>
                    </a:cubicBezTo>
                    <a:cubicBezTo>
                      <a:pt x="2615" y="5797"/>
                      <a:pt x="1670" y="4852"/>
                      <a:pt x="1670" y="3718"/>
                    </a:cubicBezTo>
                    <a:cubicBezTo>
                      <a:pt x="1733" y="2552"/>
                      <a:pt x="2615" y="1607"/>
                      <a:pt x="3781" y="1607"/>
                    </a:cubicBezTo>
                    <a:cubicBezTo>
                      <a:pt x="3875" y="1607"/>
                      <a:pt x="3970" y="1607"/>
                      <a:pt x="4033" y="1670"/>
                    </a:cubicBezTo>
                    <a:lnTo>
                      <a:pt x="5356" y="347"/>
                    </a:lnTo>
                    <a:cubicBezTo>
                      <a:pt x="4883" y="127"/>
                      <a:pt x="4316" y="1"/>
                      <a:pt x="3718" y="1"/>
                    </a:cubicBezTo>
                    <a:close/>
                  </a:path>
                </a:pathLst>
              </a:custGeom>
              <a:solidFill>
                <a:srgbClr val="5642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2"/>
              <p:cNvSpPr/>
              <p:nvPr/>
            </p:nvSpPr>
            <p:spPr>
              <a:xfrm>
                <a:off x="-63250675" y="3751050"/>
                <a:ext cx="311125" cy="311125"/>
              </a:xfrm>
              <a:custGeom>
                <a:avLst/>
                <a:gdLst/>
                <a:ahLst/>
                <a:cxnLst/>
                <a:rect l="l" t="t" r="r" b="b"/>
                <a:pathLst>
                  <a:path w="12445" h="12445" extrusionOk="0">
                    <a:moveTo>
                      <a:pt x="6270" y="0"/>
                    </a:moveTo>
                    <a:cubicBezTo>
                      <a:pt x="2773" y="0"/>
                      <a:pt x="0" y="2804"/>
                      <a:pt x="0" y="6238"/>
                    </a:cubicBezTo>
                    <a:cubicBezTo>
                      <a:pt x="0" y="9641"/>
                      <a:pt x="2804" y="12445"/>
                      <a:pt x="6238" y="12445"/>
                    </a:cubicBezTo>
                    <a:cubicBezTo>
                      <a:pt x="9672" y="12445"/>
                      <a:pt x="12445" y="9641"/>
                      <a:pt x="12445" y="6238"/>
                    </a:cubicBezTo>
                    <a:cubicBezTo>
                      <a:pt x="12445" y="5325"/>
                      <a:pt x="12256" y="4411"/>
                      <a:pt x="11878" y="3592"/>
                    </a:cubicBezTo>
                    <a:lnTo>
                      <a:pt x="11563" y="3907"/>
                    </a:lnTo>
                    <a:cubicBezTo>
                      <a:pt x="11342" y="4096"/>
                      <a:pt x="11121" y="4222"/>
                      <a:pt x="10838" y="4253"/>
                    </a:cubicBezTo>
                    <a:lnTo>
                      <a:pt x="10397" y="4348"/>
                    </a:lnTo>
                    <a:cubicBezTo>
                      <a:pt x="10680" y="4915"/>
                      <a:pt x="10806" y="5545"/>
                      <a:pt x="10806" y="6238"/>
                    </a:cubicBezTo>
                    <a:cubicBezTo>
                      <a:pt x="10806" y="8759"/>
                      <a:pt x="8759" y="10743"/>
                      <a:pt x="6270" y="10743"/>
                    </a:cubicBezTo>
                    <a:cubicBezTo>
                      <a:pt x="3781" y="10743"/>
                      <a:pt x="1733" y="8696"/>
                      <a:pt x="1733" y="6238"/>
                    </a:cubicBezTo>
                    <a:cubicBezTo>
                      <a:pt x="1733" y="3718"/>
                      <a:pt x="3781" y="1670"/>
                      <a:pt x="6270" y="1670"/>
                    </a:cubicBezTo>
                    <a:cubicBezTo>
                      <a:pt x="6931" y="1670"/>
                      <a:pt x="7561" y="1796"/>
                      <a:pt x="8160" y="2048"/>
                    </a:cubicBezTo>
                    <a:lnTo>
                      <a:pt x="8254" y="1607"/>
                    </a:lnTo>
                    <a:cubicBezTo>
                      <a:pt x="8286" y="1355"/>
                      <a:pt x="8412" y="1103"/>
                      <a:pt x="8601" y="914"/>
                    </a:cubicBezTo>
                    <a:lnTo>
                      <a:pt x="8916" y="599"/>
                    </a:lnTo>
                    <a:cubicBezTo>
                      <a:pt x="8097" y="189"/>
                      <a:pt x="7215" y="0"/>
                      <a:pt x="6270" y="0"/>
                    </a:cubicBezTo>
                    <a:close/>
                  </a:path>
                </a:pathLst>
              </a:custGeom>
              <a:solidFill>
                <a:srgbClr val="5642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9" name="Google Shape;809;p42"/>
            <p:cNvSpPr txBox="1"/>
            <p:nvPr/>
          </p:nvSpPr>
          <p:spPr>
            <a:xfrm>
              <a:off x="3753741" y="2050402"/>
              <a:ext cx="3077395" cy="71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endParaRPr lang="en-US" sz="800" b="1" dirty="0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r>
                <a:rPr lang="en-US" sz="1900" b="1" dirty="0">
                  <a:solidFill>
                    <a:schemeClr val="accent3"/>
                  </a:solidFill>
                  <a:latin typeface="Open Sans"/>
                  <a:ea typeface="Open Sans"/>
                  <a:cs typeface="Open Sans"/>
                  <a:sym typeface="Open Sans"/>
                </a:rPr>
                <a:t>EF Core Overview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900" b="1" dirty="0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824" name="Google Shape;824;p42"/>
          <p:cNvGrpSpPr/>
          <p:nvPr/>
        </p:nvGrpSpPr>
        <p:grpSpPr>
          <a:xfrm>
            <a:off x="3852947" y="2825372"/>
            <a:ext cx="4485872" cy="1188384"/>
            <a:chOff x="3736068" y="2509116"/>
            <a:chExt cx="4485872" cy="1188384"/>
          </a:xfrm>
        </p:grpSpPr>
        <p:grpSp>
          <p:nvGrpSpPr>
            <p:cNvPr id="825" name="Google Shape;825;p42"/>
            <p:cNvGrpSpPr/>
            <p:nvPr/>
          </p:nvGrpSpPr>
          <p:grpSpPr>
            <a:xfrm>
              <a:off x="3804819" y="2509116"/>
              <a:ext cx="4417121" cy="1187819"/>
              <a:chOff x="3804819" y="2509116"/>
              <a:chExt cx="4417121" cy="1187819"/>
            </a:xfrm>
          </p:grpSpPr>
          <p:grpSp>
            <p:nvGrpSpPr>
              <p:cNvPr id="826" name="Google Shape;826;p42"/>
              <p:cNvGrpSpPr/>
              <p:nvPr/>
            </p:nvGrpSpPr>
            <p:grpSpPr>
              <a:xfrm>
                <a:off x="3804819" y="2931392"/>
                <a:ext cx="4208179" cy="765541"/>
                <a:chOff x="3804819" y="2931392"/>
                <a:chExt cx="4208179" cy="765541"/>
              </a:xfrm>
            </p:grpSpPr>
            <p:sp>
              <p:nvSpPr>
                <p:cNvPr id="827" name="Google Shape;827;p42"/>
                <p:cNvSpPr/>
                <p:nvPr/>
              </p:nvSpPr>
              <p:spPr>
                <a:xfrm>
                  <a:off x="3804819" y="2931392"/>
                  <a:ext cx="4208179" cy="765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24" h="10919" extrusionOk="0">
                      <a:moveTo>
                        <a:pt x="1" y="1"/>
                      </a:moveTo>
                      <a:lnTo>
                        <a:pt x="1" y="10918"/>
                      </a:lnTo>
                      <a:lnTo>
                        <a:pt x="49090" y="10918"/>
                      </a:lnTo>
                      <a:cubicBezTo>
                        <a:pt x="55130" y="10918"/>
                        <a:pt x="60024" y="6024"/>
                        <a:pt x="60024" y="1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" name="Google Shape;828;p42"/>
                <p:cNvSpPr/>
                <p:nvPr/>
              </p:nvSpPr>
              <p:spPr>
                <a:xfrm>
                  <a:off x="6551050" y="2931392"/>
                  <a:ext cx="1433364" cy="765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5" h="10919" extrusionOk="0">
                      <a:moveTo>
                        <a:pt x="9658" y="1"/>
                      </a:moveTo>
                      <a:cubicBezTo>
                        <a:pt x="9707" y="5501"/>
                        <a:pt x="5582" y="10264"/>
                        <a:pt x="0" y="10918"/>
                      </a:cubicBezTo>
                      <a:lnTo>
                        <a:pt x="10853" y="9658"/>
                      </a:lnTo>
                      <a:cubicBezTo>
                        <a:pt x="16009" y="9052"/>
                        <a:pt x="19904" y="4944"/>
                        <a:pt x="20445" y="1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" name="Google Shape;829;p42"/>
              <p:cNvGrpSpPr/>
              <p:nvPr/>
            </p:nvGrpSpPr>
            <p:grpSpPr>
              <a:xfrm>
                <a:off x="6551050" y="2509116"/>
                <a:ext cx="1670890" cy="1187819"/>
                <a:chOff x="6551050" y="2509116"/>
                <a:chExt cx="1670890" cy="1187819"/>
              </a:xfrm>
            </p:grpSpPr>
            <p:sp>
              <p:nvSpPr>
                <p:cNvPr id="830" name="Google Shape;830;p42"/>
                <p:cNvSpPr/>
                <p:nvPr/>
              </p:nvSpPr>
              <p:spPr>
                <a:xfrm>
                  <a:off x="6551050" y="2509116"/>
                  <a:ext cx="1670890" cy="1187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3" h="16942" extrusionOk="0">
                      <a:moveTo>
                        <a:pt x="16451" y="0"/>
                      </a:moveTo>
                      <a:lnTo>
                        <a:pt x="9052" y="5614"/>
                      </a:lnTo>
                      <a:lnTo>
                        <a:pt x="10918" y="5614"/>
                      </a:lnTo>
                      <a:lnTo>
                        <a:pt x="10918" y="6024"/>
                      </a:lnTo>
                      <a:cubicBezTo>
                        <a:pt x="10918" y="12047"/>
                        <a:pt x="6024" y="16941"/>
                        <a:pt x="0" y="16941"/>
                      </a:cubicBezTo>
                      <a:lnTo>
                        <a:pt x="10918" y="16941"/>
                      </a:lnTo>
                      <a:cubicBezTo>
                        <a:pt x="16958" y="16941"/>
                        <a:pt x="21836" y="12047"/>
                        <a:pt x="21836" y="6024"/>
                      </a:cubicBezTo>
                      <a:lnTo>
                        <a:pt x="21836" y="5614"/>
                      </a:lnTo>
                      <a:lnTo>
                        <a:pt x="23833" y="5614"/>
                      </a:lnTo>
                      <a:lnTo>
                        <a:pt x="1645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831;p42"/>
                <p:cNvSpPr/>
                <p:nvPr/>
              </p:nvSpPr>
              <p:spPr>
                <a:xfrm>
                  <a:off x="6611836" y="2550411"/>
                  <a:ext cx="1350776" cy="1146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16353" extrusionOk="0">
                      <a:moveTo>
                        <a:pt x="16353" y="0"/>
                      </a:moveTo>
                      <a:lnTo>
                        <a:pt x="10002" y="6335"/>
                      </a:lnTo>
                      <a:cubicBezTo>
                        <a:pt x="9577" y="11638"/>
                        <a:pt x="5337" y="15878"/>
                        <a:pt x="34" y="16303"/>
                      </a:cubicBezTo>
                      <a:lnTo>
                        <a:pt x="1" y="16352"/>
                      </a:lnTo>
                      <a:lnTo>
                        <a:pt x="5141" y="16352"/>
                      </a:lnTo>
                      <a:lnTo>
                        <a:pt x="19267" y="2210"/>
                      </a:lnTo>
                      <a:lnTo>
                        <a:pt x="16353" y="0"/>
                      </a:lnTo>
                      <a:close/>
                    </a:path>
                  </a:pathLst>
                </a:custGeom>
                <a:solidFill>
                  <a:srgbClr val="992C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832;p42"/>
                <p:cNvSpPr/>
                <p:nvPr/>
              </p:nvSpPr>
              <p:spPr>
                <a:xfrm>
                  <a:off x="7050237" y="2738588"/>
                  <a:ext cx="1059266" cy="958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09" h="13669" extrusionOk="0">
                      <a:moveTo>
                        <a:pt x="13652" y="1"/>
                      </a:moveTo>
                      <a:lnTo>
                        <a:pt x="1" y="13668"/>
                      </a:lnTo>
                      <a:lnTo>
                        <a:pt x="2571" y="13668"/>
                      </a:lnTo>
                      <a:lnTo>
                        <a:pt x="15109" y="1114"/>
                      </a:lnTo>
                      <a:lnTo>
                        <a:pt x="13652" y="1"/>
                      </a:lnTo>
                      <a:close/>
                    </a:path>
                  </a:pathLst>
                </a:custGeom>
                <a:solidFill>
                  <a:srgbClr val="992C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833;p42"/>
                <p:cNvSpPr/>
                <p:nvPr/>
              </p:nvSpPr>
              <p:spPr>
                <a:xfrm>
                  <a:off x="7443908" y="2697293"/>
                  <a:ext cx="504990" cy="505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3" h="7203" extrusionOk="0">
                      <a:moveTo>
                        <a:pt x="3601" y="0"/>
                      </a:moveTo>
                      <a:cubicBezTo>
                        <a:pt x="1604" y="0"/>
                        <a:pt x="0" y="1605"/>
                        <a:pt x="0" y="3602"/>
                      </a:cubicBezTo>
                      <a:cubicBezTo>
                        <a:pt x="0" y="5582"/>
                        <a:pt x="1604" y="7203"/>
                        <a:pt x="3601" y="7203"/>
                      </a:cubicBezTo>
                      <a:cubicBezTo>
                        <a:pt x="5598" y="7203"/>
                        <a:pt x="7202" y="5582"/>
                        <a:pt x="7202" y="3602"/>
                      </a:cubicBezTo>
                      <a:cubicBezTo>
                        <a:pt x="7202" y="1605"/>
                        <a:pt x="5598" y="0"/>
                        <a:pt x="360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34" name="Google Shape;834;p42"/>
            <p:cNvSpPr/>
            <p:nvPr/>
          </p:nvSpPr>
          <p:spPr>
            <a:xfrm>
              <a:off x="7550139" y="2807961"/>
              <a:ext cx="295681" cy="295704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6427" y="3592"/>
                  </a:moveTo>
                  <a:cubicBezTo>
                    <a:pt x="7939" y="3592"/>
                    <a:pt x="9168" y="4821"/>
                    <a:pt x="9168" y="6365"/>
                  </a:cubicBezTo>
                  <a:cubicBezTo>
                    <a:pt x="9168" y="7846"/>
                    <a:pt x="7908" y="9106"/>
                    <a:pt x="6427" y="9106"/>
                  </a:cubicBezTo>
                  <a:cubicBezTo>
                    <a:pt x="4883" y="9106"/>
                    <a:pt x="3655" y="7877"/>
                    <a:pt x="3655" y="6365"/>
                  </a:cubicBezTo>
                  <a:cubicBezTo>
                    <a:pt x="3655" y="4821"/>
                    <a:pt x="4883" y="3592"/>
                    <a:pt x="6427" y="3592"/>
                  </a:cubicBez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52"/>
                  </a:cubicBezTo>
                  <a:lnTo>
                    <a:pt x="5009" y="1576"/>
                  </a:lnTo>
                  <a:cubicBezTo>
                    <a:pt x="4631" y="1702"/>
                    <a:pt x="4285" y="1828"/>
                    <a:pt x="3970" y="2017"/>
                  </a:cubicBezTo>
                  <a:lnTo>
                    <a:pt x="3466" y="1513"/>
                  </a:lnTo>
                  <a:cubicBezTo>
                    <a:pt x="3308" y="1356"/>
                    <a:pt x="3088" y="1277"/>
                    <a:pt x="2867" y="1277"/>
                  </a:cubicBezTo>
                  <a:cubicBezTo>
                    <a:pt x="2647" y="1277"/>
                    <a:pt x="2426" y="1356"/>
                    <a:pt x="2269" y="1513"/>
                  </a:cubicBezTo>
                  <a:lnTo>
                    <a:pt x="1481" y="2301"/>
                  </a:lnTo>
                  <a:cubicBezTo>
                    <a:pt x="1166" y="2616"/>
                    <a:pt x="1166" y="3151"/>
                    <a:pt x="1481" y="3466"/>
                  </a:cubicBezTo>
                  <a:lnTo>
                    <a:pt x="2017" y="4002"/>
                  </a:lnTo>
                  <a:cubicBezTo>
                    <a:pt x="1796" y="4317"/>
                    <a:pt x="1701" y="4664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7"/>
                    <a:pt x="0" y="5829"/>
                  </a:cubicBezTo>
                  <a:lnTo>
                    <a:pt x="0" y="6932"/>
                  </a:lnTo>
                  <a:cubicBezTo>
                    <a:pt x="0" y="7405"/>
                    <a:pt x="347" y="7783"/>
                    <a:pt x="819" y="7783"/>
                  </a:cubicBezTo>
                  <a:lnTo>
                    <a:pt x="1575" y="7783"/>
                  </a:lnTo>
                  <a:cubicBezTo>
                    <a:pt x="1701" y="8129"/>
                    <a:pt x="1796" y="8476"/>
                    <a:pt x="2017" y="8791"/>
                  </a:cubicBezTo>
                  <a:lnTo>
                    <a:pt x="1481" y="9295"/>
                  </a:lnTo>
                  <a:cubicBezTo>
                    <a:pt x="1166" y="9610"/>
                    <a:pt x="1166" y="10177"/>
                    <a:pt x="1481" y="10492"/>
                  </a:cubicBezTo>
                  <a:lnTo>
                    <a:pt x="2269" y="11280"/>
                  </a:lnTo>
                  <a:cubicBezTo>
                    <a:pt x="2426" y="11437"/>
                    <a:pt x="2647" y="11516"/>
                    <a:pt x="2867" y="11516"/>
                  </a:cubicBezTo>
                  <a:cubicBezTo>
                    <a:pt x="3088" y="11516"/>
                    <a:pt x="3308" y="11437"/>
                    <a:pt x="3466" y="11280"/>
                  </a:cubicBezTo>
                  <a:lnTo>
                    <a:pt x="3970" y="10776"/>
                  </a:lnTo>
                  <a:cubicBezTo>
                    <a:pt x="4285" y="10965"/>
                    <a:pt x="4631" y="11091"/>
                    <a:pt x="5009" y="11185"/>
                  </a:cubicBezTo>
                  <a:lnTo>
                    <a:pt x="5009" y="11941"/>
                  </a:lnTo>
                  <a:cubicBezTo>
                    <a:pt x="5009" y="12414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414"/>
                    <a:pt x="7750" y="11941"/>
                  </a:cubicBezTo>
                  <a:lnTo>
                    <a:pt x="7750" y="11185"/>
                  </a:lnTo>
                  <a:cubicBezTo>
                    <a:pt x="8097" y="11091"/>
                    <a:pt x="8475" y="10965"/>
                    <a:pt x="8790" y="10776"/>
                  </a:cubicBezTo>
                  <a:lnTo>
                    <a:pt x="9294" y="11280"/>
                  </a:lnTo>
                  <a:cubicBezTo>
                    <a:pt x="9452" y="11437"/>
                    <a:pt x="9664" y="11516"/>
                    <a:pt x="9877" y="11516"/>
                  </a:cubicBezTo>
                  <a:cubicBezTo>
                    <a:pt x="10090" y="11516"/>
                    <a:pt x="10302" y="11437"/>
                    <a:pt x="10460" y="11280"/>
                  </a:cubicBezTo>
                  <a:lnTo>
                    <a:pt x="11247" y="10492"/>
                  </a:lnTo>
                  <a:cubicBezTo>
                    <a:pt x="11563" y="10177"/>
                    <a:pt x="11563" y="9610"/>
                    <a:pt x="11247" y="9295"/>
                  </a:cubicBezTo>
                  <a:lnTo>
                    <a:pt x="10743" y="8791"/>
                  </a:lnTo>
                  <a:cubicBezTo>
                    <a:pt x="10932" y="8476"/>
                    <a:pt x="11058" y="8129"/>
                    <a:pt x="11184" y="7783"/>
                  </a:cubicBezTo>
                  <a:lnTo>
                    <a:pt x="11941" y="7783"/>
                  </a:lnTo>
                  <a:cubicBezTo>
                    <a:pt x="12413" y="7783"/>
                    <a:pt x="12760" y="7405"/>
                    <a:pt x="12760" y="6932"/>
                  </a:cubicBezTo>
                  <a:lnTo>
                    <a:pt x="12760" y="5829"/>
                  </a:lnTo>
                  <a:cubicBezTo>
                    <a:pt x="12760" y="5325"/>
                    <a:pt x="12350" y="4979"/>
                    <a:pt x="11941" y="4979"/>
                  </a:cubicBezTo>
                  <a:lnTo>
                    <a:pt x="11184" y="4979"/>
                  </a:lnTo>
                  <a:cubicBezTo>
                    <a:pt x="11058" y="4632"/>
                    <a:pt x="10932" y="4254"/>
                    <a:pt x="10743" y="3939"/>
                  </a:cubicBezTo>
                  <a:lnTo>
                    <a:pt x="11247" y="3435"/>
                  </a:lnTo>
                  <a:cubicBezTo>
                    <a:pt x="11563" y="3120"/>
                    <a:pt x="11563" y="2553"/>
                    <a:pt x="11247" y="2238"/>
                  </a:cubicBezTo>
                  <a:lnTo>
                    <a:pt x="10460" y="1450"/>
                  </a:lnTo>
                  <a:cubicBezTo>
                    <a:pt x="10302" y="1293"/>
                    <a:pt x="10090" y="1214"/>
                    <a:pt x="9877" y="1214"/>
                  </a:cubicBezTo>
                  <a:cubicBezTo>
                    <a:pt x="9664" y="1214"/>
                    <a:pt x="9452" y="1293"/>
                    <a:pt x="9294" y="1450"/>
                  </a:cubicBezTo>
                  <a:lnTo>
                    <a:pt x="8790" y="1986"/>
                  </a:lnTo>
                  <a:cubicBezTo>
                    <a:pt x="8475" y="1765"/>
                    <a:pt x="8097" y="1671"/>
                    <a:pt x="7750" y="1545"/>
                  </a:cubicBezTo>
                  <a:lnTo>
                    <a:pt x="7750" y="852"/>
                  </a:lnTo>
                  <a:cubicBezTo>
                    <a:pt x="7750" y="379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7D24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2"/>
            <p:cNvSpPr txBox="1"/>
            <p:nvPr/>
          </p:nvSpPr>
          <p:spPr>
            <a:xfrm>
              <a:off x="3736068" y="2939700"/>
              <a:ext cx="3588703" cy="7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800" b="1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 b="1" dirty="0">
                  <a:solidFill>
                    <a:schemeClr val="accent5"/>
                  </a:solidFill>
                  <a:latin typeface="Open Sans"/>
                  <a:ea typeface="Open Sans"/>
                  <a:cs typeface="Open Sans"/>
                  <a:sym typeface="Open Sans"/>
                </a:rPr>
                <a:t>.NET Core Basics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900" b="1" dirty="0">
                <a:solidFill>
                  <a:schemeClr val="accent5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837" name="Google Shape;837;p42"/>
          <p:cNvGrpSpPr/>
          <p:nvPr/>
        </p:nvGrpSpPr>
        <p:grpSpPr>
          <a:xfrm>
            <a:off x="3870621" y="3706735"/>
            <a:ext cx="4963847" cy="1187819"/>
            <a:chOff x="3640266" y="3416838"/>
            <a:chExt cx="4963847" cy="1187819"/>
          </a:xfrm>
        </p:grpSpPr>
        <p:grpSp>
          <p:nvGrpSpPr>
            <p:cNvPr id="838" name="Google Shape;838;p42"/>
            <p:cNvGrpSpPr/>
            <p:nvPr/>
          </p:nvGrpSpPr>
          <p:grpSpPr>
            <a:xfrm>
              <a:off x="3691344" y="3416838"/>
              <a:ext cx="4912769" cy="1187819"/>
              <a:chOff x="3691344" y="3416838"/>
              <a:chExt cx="4912769" cy="1187819"/>
            </a:xfrm>
          </p:grpSpPr>
          <p:grpSp>
            <p:nvGrpSpPr>
              <p:cNvPr id="839" name="Google Shape;839;p42"/>
              <p:cNvGrpSpPr/>
              <p:nvPr/>
            </p:nvGrpSpPr>
            <p:grpSpPr>
              <a:xfrm>
                <a:off x="3691344" y="3839184"/>
                <a:ext cx="4717556" cy="765471"/>
                <a:chOff x="3691344" y="3839184"/>
                <a:chExt cx="4717556" cy="765471"/>
              </a:xfrm>
            </p:grpSpPr>
            <p:sp>
              <p:nvSpPr>
                <p:cNvPr id="840" name="Google Shape;840;p42"/>
                <p:cNvSpPr/>
                <p:nvPr/>
              </p:nvSpPr>
              <p:spPr>
                <a:xfrm>
                  <a:off x="3691344" y="3839184"/>
                  <a:ext cx="4717556" cy="765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1" h="10918" extrusionOk="0">
                      <a:moveTo>
                        <a:pt x="1" y="0"/>
                      </a:moveTo>
                      <a:lnTo>
                        <a:pt x="1" y="10918"/>
                      </a:lnTo>
                      <a:lnTo>
                        <a:pt x="54753" y="10918"/>
                      </a:lnTo>
                      <a:cubicBezTo>
                        <a:pt x="60777" y="10918"/>
                        <a:pt x="65671" y="6024"/>
                        <a:pt x="65671" y="0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841;p42"/>
                <p:cNvSpPr/>
                <p:nvPr/>
              </p:nvSpPr>
              <p:spPr>
                <a:xfrm>
                  <a:off x="6933223" y="3839184"/>
                  <a:ext cx="1433364" cy="765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5" h="10918" extrusionOk="0">
                      <a:moveTo>
                        <a:pt x="9658" y="0"/>
                      </a:moveTo>
                      <a:cubicBezTo>
                        <a:pt x="9707" y="5488"/>
                        <a:pt x="5600" y="10258"/>
                        <a:pt x="38" y="10914"/>
                      </a:cubicBezTo>
                      <a:lnTo>
                        <a:pt x="38" y="10914"/>
                      </a:lnTo>
                      <a:lnTo>
                        <a:pt x="10852" y="9658"/>
                      </a:lnTo>
                      <a:cubicBezTo>
                        <a:pt x="16009" y="9068"/>
                        <a:pt x="19904" y="4960"/>
                        <a:pt x="20444" y="0"/>
                      </a:cubicBezTo>
                      <a:close/>
                      <a:moveTo>
                        <a:pt x="38" y="10914"/>
                      </a:moveTo>
                      <a:lnTo>
                        <a:pt x="0" y="10918"/>
                      </a:lnTo>
                      <a:cubicBezTo>
                        <a:pt x="13" y="10917"/>
                        <a:pt x="25" y="10915"/>
                        <a:pt x="38" y="10914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" name="Google Shape;842;p42"/>
              <p:cNvGrpSpPr/>
              <p:nvPr/>
            </p:nvGrpSpPr>
            <p:grpSpPr>
              <a:xfrm>
                <a:off x="6933223" y="3416838"/>
                <a:ext cx="1670890" cy="1187819"/>
                <a:chOff x="6933223" y="3416838"/>
                <a:chExt cx="1670890" cy="1187819"/>
              </a:xfrm>
            </p:grpSpPr>
            <p:sp>
              <p:nvSpPr>
                <p:cNvPr id="843" name="Google Shape;843;p42"/>
                <p:cNvSpPr/>
                <p:nvPr/>
              </p:nvSpPr>
              <p:spPr>
                <a:xfrm>
                  <a:off x="6933223" y="3416838"/>
                  <a:ext cx="1670890" cy="1187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3" h="16942" extrusionOk="0">
                      <a:moveTo>
                        <a:pt x="16450" y="1"/>
                      </a:moveTo>
                      <a:lnTo>
                        <a:pt x="9052" y="5615"/>
                      </a:lnTo>
                      <a:lnTo>
                        <a:pt x="10918" y="5615"/>
                      </a:lnTo>
                      <a:lnTo>
                        <a:pt x="10918" y="6024"/>
                      </a:lnTo>
                      <a:cubicBezTo>
                        <a:pt x="10918" y="12048"/>
                        <a:pt x="6024" y="16942"/>
                        <a:pt x="0" y="16942"/>
                      </a:cubicBezTo>
                      <a:lnTo>
                        <a:pt x="10918" y="16942"/>
                      </a:lnTo>
                      <a:cubicBezTo>
                        <a:pt x="16958" y="16942"/>
                        <a:pt x="21836" y="12048"/>
                        <a:pt x="21836" y="6024"/>
                      </a:cubicBezTo>
                      <a:lnTo>
                        <a:pt x="21836" y="5615"/>
                      </a:lnTo>
                      <a:lnTo>
                        <a:pt x="23833" y="5615"/>
                      </a:lnTo>
                      <a:lnTo>
                        <a:pt x="164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845;p42"/>
                <p:cNvSpPr/>
                <p:nvPr/>
              </p:nvSpPr>
              <p:spPr>
                <a:xfrm>
                  <a:off x="7438159" y="3649815"/>
                  <a:ext cx="1056952" cy="954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76" h="13619" extrusionOk="0">
                      <a:moveTo>
                        <a:pt x="13619" y="0"/>
                      </a:moveTo>
                      <a:lnTo>
                        <a:pt x="0" y="13619"/>
                      </a:lnTo>
                      <a:lnTo>
                        <a:pt x="2570" y="13619"/>
                      </a:lnTo>
                      <a:lnTo>
                        <a:pt x="15076" y="1113"/>
                      </a:lnTo>
                      <a:lnTo>
                        <a:pt x="13619" y="0"/>
                      </a:lnTo>
                      <a:close/>
                    </a:path>
                  </a:pathLst>
                </a:custGeom>
                <a:solidFill>
                  <a:srgbClr val="E232A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846;p42"/>
                <p:cNvSpPr/>
                <p:nvPr/>
              </p:nvSpPr>
              <p:spPr>
                <a:xfrm>
                  <a:off x="7822575" y="3605085"/>
                  <a:ext cx="504990" cy="505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3" h="7203" extrusionOk="0">
                      <a:moveTo>
                        <a:pt x="3602" y="0"/>
                      </a:moveTo>
                      <a:cubicBezTo>
                        <a:pt x="1605" y="0"/>
                        <a:pt x="1" y="1620"/>
                        <a:pt x="1" y="3601"/>
                      </a:cubicBezTo>
                      <a:cubicBezTo>
                        <a:pt x="1" y="5598"/>
                        <a:pt x="1605" y="7202"/>
                        <a:pt x="3602" y="7202"/>
                      </a:cubicBezTo>
                      <a:cubicBezTo>
                        <a:pt x="5582" y="7202"/>
                        <a:pt x="7203" y="5598"/>
                        <a:pt x="7203" y="3601"/>
                      </a:cubicBezTo>
                      <a:cubicBezTo>
                        <a:pt x="7203" y="1620"/>
                        <a:pt x="5582" y="0"/>
                        <a:pt x="360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47" name="Google Shape;847;p42"/>
            <p:cNvGrpSpPr/>
            <p:nvPr/>
          </p:nvGrpSpPr>
          <p:grpSpPr>
            <a:xfrm>
              <a:off x="7934183" y="3709680"/>
              <a:ext cx="293503" cy="294244"/>
              <a:chOff x="-61784125" y="3377700"/>
              <a:chExt cx="316650" cy="317450"/>
            </a:xfrm>
          </p:grpSpPr>
          <p:sp>
            <p:nvSpPr>
              <p:cNvPr id="848" name="Google Shape;848;p42"/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42"/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2474" extrusionOk="0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2"/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309" extrusionOk="0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42"/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2048" extrusionOk="0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42"/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42"/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2"/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6" name="Google Shape;856;p42"/>
            <p:cNvSpPr txBox="1"/>
            <p:nvPr/>
          </p:nvSpPr>
          <p:spPr>
            <a:xfrm>
              <a:off x="3640266" y="3843019"/>
              <a:ext cx="3854957" cy="7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lang="en-US" sz="800" b="1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900" b="1" dirty="0">
                  <a:solidFill>
                    <a:schemeClr val="bg2"/>
                  </a:solidFill>
                  <a:latin typeface="Open Sans"/>
                  <a:ea typeface="Open Sans"/>
                  <a:cs typeface="Open Sans"/>
                  <a:sym typeface="Open Sans"/>
                </a:rPr>
                <a:t>UI Design – CSS / Bootstrap</a:t>
              </a:r>
              <a:endParaRPr lang="en-US" sz="1900" b="1" dirty="0">
                <a:solidFill>
                  <a:schemeClr val="bg2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48" name="Google Shape;795;p42">
            <a:extLst>
              <a:ext uri="{FF2B5EF4-FFF2-40B4-BE49-F238E27FC236}">
                <a16:creationId xmlns:a16="http://schemas.microsoft.com/office/drawing/2014/main" id="{0DDF4300-4302-49BC-AB59-79A0BB39CED0}"/>
              </a:ext>
            </a:extLst>
          </p:cNvPr>
          <p:cNvGrpSpPr/>
          <p:nvPr/>
        </p:nvGrpSpPr>
        <p:grpSpPr>
          <a:xfrm>
            <a:off x="3870620" y="1045935"/>
            <a:ext cx="3557504" cy="1213338"/>
            <a:chOff x="4282334" y="1600202"/>
            <a:chExt cx="3557504" cy="1213338"/>
          </a:xfrm>
        </p:grpSpPr>
        <p:grpSp>
          <p:nvGrpSpPr>
            <p:cNvPr id="49" name="Google Shape;796;p42">
              <a:extLst>
                <a:ext uri="{FF2B5EF4-FFF2-40B4-BE49-F238E27FC236}">
                  <a16:creationId xmlns:a16="http://schemas.microsoft.com/office/drawing/2014/main" id="{4638C0A5-4448-4F27-B1B5-E51241FAACCC}"/>
                </a:ext>
              </a:extLst>
            </p:cNvPr>
            <p:cNvGrpSpPr/>
            <p:nvPr/>
          </p:nvGrpSpPr>
          <p:grpSpPr>
            <a:xfrm>
              <a:off x="4336143" y="1600202"/>
              <a:ext cx="3503695" cy="1194695"/>
              <a:chOff x="4336143" y="1600202"/>
              <a:chExt cx="3503695" cy="1194695"/>
            </a:xfrm>
          </p:grpSpPr>
          <p:grpSp>
            <p:nvGrpSpPr>
              <p:cNvPr id="55" name="Google Shape;797;p42">
                <a:extLst>
                  <a:ext uri="{FF2B5EF4-FFF2-40B4-BE49-F238E27FC236}">
                    <a16:creationId xmlns:a16="http://schemas.microsoft.com/office/drawing/2014/main" id="{5B996B23-1DD2-4CCF-89D8-F231F9962D93}"/>
                  </a:ext>
                </a:extLst>
              </p:cNvPr>
              <p:cNvGrpSpPr/>
              <p:nvPr/>
            </p:nvGrpSpPr>
            <p:grpSpPr>
              <a:xfrm>
                <a:off x="4336143" y="2022478"/>
                <a:ext cx="3337138" cy="765531"/>
                <a:chOff x="4336143" y="2022478"/>
                <a:chExt cx="3337138" cy="765531"/>
              </a:xfrm>
            </p:grpSpPr>
            <p:sp>
              <p:nvSpPr>
                <p:cNvPr id="61" name="Google Shape;798;p42">
                  <a:extLst>
                    <a:ext uri="{FF2B5EF4-FFF2-40B4-BE49-F238E27FC236}">
                      <a16:creationId xmlns:a16="http://schemas.microsoft.com/office/drawing/2014/main" id="{BBF7F9F6-0341-4AF1-8F5D-A0CE4957D0AA}"/>
                    </a:ext>
                  </a:extLst>
                </p:cNvPr>
                <p:cNvSpPr/>
                <p:nvPr/>
              </p:nvSpPr>
              <p:spPr>
                <a:xfrm>
                  <a:off x="4336143" y="2022478"/>
                  <a:ext cx="3337138" cy="76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79" h="10919" extrusionOk="0">
                      <a:moveTo>
                        <a:pt x="1" y="1"/>
                      </a:moveTo>
                      <a:lnTo>
                        <a:pt x="1" y="10919"/>
                      </a:lnTo>
                      <a:lnTo>
                        <a:pt x="44261" y="10919"/>
                      </a:lnTo>
                      <a:cubicBezTo>
                        <a:pt x="50301" y="10919"/>
                        <a:pt x="55179" y="6041"/>
                        <a:pt x="55179" y="1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799;p42">
                  <a:extLst>
                    <a:ext uri="{FF2B5EF4-FFF2-40B4-BE49-F238E27FC236}">
                      <a16:creationId xmlns:a16="http://schemas.microsoft.com/office/drawing/2014/main" id="{84DD4F50-145E-4407-8965-CFB2505E3B19}"/>
                    </a:ext>
                  </a:extLst>
                </p:cNvPr>
                <p:cNvSpPr/>
                <p:nvPr/>
              </p:nvSpPr>
              <p:spPr>
                <a:xfrm>
                  <a:off x="6168877" y="2022478"/>
                  <a:ext cx="1433348" cy="76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5" h="10919" extrusionOk="0">
                      <a:moveTo>
                        <a:pt x="9658" y="1"/>
                      </a:moveTo>
                      <a:cubicBezTo>
                        <a:pt x="9707" y="5488"/>
                        <a:pt x="5601" y="10259"/>
                        <a:pt x="39" y="10914"/>
                      </a:cubicBezTo>
                      <a:lnTo>
                        <a:pt x="39" y="10914"/>
                      </a:lnTo>
                      <a:lnTo>
                        <a:pt x="10853" y="9658"/>
                      </a:lnTo>
                      <a:cubicBezTo>
                        <a:pt x="16009" y="9069"/>
                        <a:pt x="19905" y="4960"/>
                        <a:pt x="20445" y="1"/>
                      </a:cubicBezTo>
                      <a:close/>
                      <a:moveTo>
                        <a:pt x="39" y="10914"/>
                      </a:moveTo>
                      <a:lnTo>
                        <a:pt x="1" y="10919"/>
                      </a:lnTo>
                      <a:cubicBezTo>
                        <a:pt x="13" y="10917"/>
                        <a:pt x="26" y="10916"/>
                        <a:pt x="39" y="10914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" name="Google Shape;800;p42">
                <a:extLst>
                  <a:ext uri="{FF2B5EF4-FFF2-40B4-BE49-F238E27FC236}">
                    <a16:creationId xmlns:a16="http://schemas.microsoft.com/office/drawing/2014/main" id="{E6F3C8ED-00CD-4BF3-8E96-09373D252FCD}"/>
                  </a:ext>
                </a:extLst>
              </p:cNvPr>
              <p:cNvGrpSpPr/>
              <p:nvPr/>
            </p:nvGrpSpPr>
            <p:grpSpPr>
              <a:xfrm>
                <a:off x="6168877" y="1600202"/>
                <a:ext cx="1670961" cy="1194695"/>
                <a:chOff x="6168877" y="1600202"/>
                <a:chExt cx="1670961" cy="1194695"/>
              </a:xfrm>
            </p:grpSpPr>
            <p:sp>
              <p:nvSpPr>
                <p:cNvPr id="57" name="Google Shape;801;p42">
                  <a:extLst>
                    <a:ext uri="{FF2B5EF4-FFF2-40B4-BE49-F238E27FC236}">
                      <a16:creationId xmlns:a16="http://schemas.microsoft.com/office/drawing/2014/main" id="{3616F8B3-32D7-4BBD-B8A7-B1DF397E9043}"/>
                    </a:ext>
                  </a:extLst>
                </p:cNvPr>
                <p:cNvSpPr/>
                <p:nvPr/>
              </p:nvSpPr>
              <p:spPr>
                <a:xfrm>
                  <a:off x="6168877" y="1600202"/>
                  <a:ext cx="1670961" cy="1187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4" h="16942" extrusionOk="0">
                      <a:moveTo>
                        <a:pt x="16435" y="0"/>
                      </a:moveTo>
                      <a:lnTo>
                        <a:pt x="9052" y="5615"/>
                      </a:lnTo>
                      <a:lnTo>
                        <a:pt x="10918" y="5615"/>
                      </a:lnTo>
                      <a:lnTo>
                        <a:pt x="10918" y="6024"/>
                      </a:lnTo>
                      <a:cubicBezTo>
                        <a:pt x="10918" y="12064"/>
                        <a:pt x="6024" y="16942"/>
                        <a:pt x="1" y="16942"/>
                      </a:cubicBezTo>
                      <a:lnTo>
                        <a:pt x="10918" y="16942"/>
                      </a:lnTo>
                      <a:cubicBezTo>
                        <a:pt x="16958" y="16942"/>
                        <a:pt x="21836" y="12064"/>
                        <a:pt x="21836" y="6024"/>
                      </a:cubicBezTo>
                      <a:lnTo>
                        <a:pt x="21836" y="5615"/>
                      </a:lnTo>
                      <a:lnTo>
                        <a:pt x="23833" y="5615"/>
                      </a:lnTo>
                      <a:lnTo>
                        <a:pt x="16435" y="0"/>
                      </a:lnTo>
                      <a:close/>
                    </a:path>
                  </a:pathLst>
                </a:custGeom>
                <a:solidFill>
                  <a:srgbClr val="1EA5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802;p42">
                  <a:extLst>
                    <a:ext uri="{FF2B5EF4-FFF2-40B4-BE49-F238E27FC236}">
                      <a16:creationId xmlns:a16="http://schemas.microsoft.com/office/drawing/2014/main" id="{A1AB42CC-EED3-4F8D-86E9-19F9554CE47A}"/>
                    </a:ext>
                  </a:extLst>
                </p:cNvPr>
                <p:cNvSpPr/>
                <p:nvPr/>
              </p:nvSpPr>
              <p:spPr>
                <a:xfrm>
                  <a:off x="6223984" y="1646059"/>
                  <a:ext cx="1353020" cy="1148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9" h="16386" extrusionOk="0">
                      <a:moveTo>
                        <a:pt x="16385" y="1"/>
                      </a:moveTo>
                      <a:lnTo>
                        <a:pt x="10100" y="6286"/>
                      </a:lnTo>
                      <a:cubicBezTo>
                        <a:pt x="9691" y="11671"/>
                        <a:pt x="5402" y="15960"/>
                        <a:pt x="33" y="16353"/>
                      </a:cubicBezTo>
                      <a:lnTo>
                        <a:pt x="0" y="16386"/>
                      </a:lnTo>
                      <a:lnTo>
                        <a:pt x="5140" y="16386"/>
                      </a:lnTo>
                      <a:lnTo>
                        <a:pt x="19299" y="2210"/>
                      </a:lnTo>
                      <a:lnTo>
                        <a:pt x="16385" y="1"/>
                      </a:lnTo>
                      <a:close/>
                    </a:path>
                  </a:pathLst>
                </a:custGeom>
                <a:solidFill>
                  <a:srgbClr val="76D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00B0F0"/>
                    </a:solidFill>
                  </a:endParaRPr>
                </a:p>
              </p:txBody>
            </p:sp>
            <p:sp>
              <p:nvSpPr>
                <p:cNvPr id="59" name="Google Shape;803;p42">
                  <a:extLst>
                    <a:ext uri="{FF2B5EF4-FFF2-40B4-BE49-F238E27FC236}">
                      <a16:creationId xmlns:a16="http://schemas.microsoft.com/office/drawing/2014/main" id="{4788B7C1-B169-43E3-B311-B1AF5AA13D84}"/>
                    </a:ext>
                  </a:extLst>
                </p:cNvPr>
                <p:cNvSpPr/>
                <p:nvPr/>
              </p:nvSpPr>
              <p:spPr>
                <a:xfrm>
                  <a:off x="6662385" y="1828552"/>
                  <a:ext cx="1061579" cy="959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2" h="13685" extrusionOk="0">
                      <a:moveTo>
                        <a:pt x="13684" y="1"/>
                      </a:moveTo>
                      <a:lnTo>
                        <a:pt x="0" y="13685"/>
                      </a:lnTo>
                      <a:lnTo>
                        <a:pt x="2570" y="13685"/>
                      </a:lnTo>
                      <a:lnTo>
                        <a:pt x="15141" y="1114"/>
                      </a:lnTo>
                      <a:lnTo>
                        <a:pt x="13684" y="1"/>
                      </a:lnTo>
                      <a:close/>
                    </a:path>
                  </a:pathLst>
                </a:custGeom>
                <a:solidFill>
                  <a:srgbClr val="76D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804;p42">
                  <a:extLst>
                    <a:ext uri="{FF2B5EF4-FFF2-40B4-BE49-F238E27FC236}">
                      <a16:creationId xmlns:a16="http://schemas.microsoft.com/office/drawing/2014/main" id="{4792FDB9-AD08-4460-BD76-932822998610}"/>
                    </a:ext>
                  </a:extLst>
                </p:cNvPr>
                <p:cNvSpPr/>
                <p:nvPr/>
              </p:nvSpPr>
              <p:spPr>
                <a:xfrm>
                  <a:off x="7065171" y="1788379"/>
                  <a:ext cx="504990" cy="506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3" h="7220" extrusionOk="0">
                      <a:moveTo>
                        <a:pt x="3602" y="1"/>
                      </a:moveTo>
                      <a:cubicBezTo>
                        <a:pt x="1621" y="1"/>
                        <a:pt x="0" y="1621"/>
                        <a:pt x="0" y="3602"/>
                      </a:cubicBezTo>
                      <a:cubicBezTo>
                        <a:pt x="0" y="5599"/>
                        <a:pt x="1621" y="7219"/>
                        <a:pt x="3602" y="7219"/>
                      </a:cubicBezTo>
                      <a:cubicBezTo>
                        <a:pt x="5599" y="7219"/>
                        <a:pt x="7203" y="5599"/>
                        <a:pt x="7203" y="3602"/>
                      </a:cubicBezTo>
                      <a:cubicBezTo>
                        <a:pt x="7203" y="1621"/>
                        <a:pt x="5599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sp>
          <p:nvSpPr>
            <p:cNvPr id="51" name="Google Shape;809;p42">
              <a:extLst>
                <a:ext uri="{FF2B5EF4-FFF2-40B4-BE49-F238E27FC236}">
                  <a16:creationId xmlns:a16="http://schemas.microsoft.com/office/drawing/2014/main" id="{4E4FA77D-4E87-40AC-B1E9-1E32B07FD185}"/>
                </a:ext>
              </a:extLst>
            </p:cNvPr>
            <p:cNvSpPr txBox="1"/>
            <p:nvPr/>
          </p:nvSpPr>
          <p:spPr>
            <a:xfrm>
              <a:off x="4282334" y="2101940"/>
              <a:ext cx="2502327" cy="71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800" b="1" dirty="0">
                <a:solidFill>
                  <a:srgbClr val="00B0F0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 b="1" dirty="0">
                  <a:solidFill>
                    <a:srgbClr val="00B0F0"/>
                  </a:solidFill>
                  <a:latin typeface="Open Sans"/>
                  <a:ea typeface="Open Sans"/>
                  <a:cs typeface="Open Sans"/>
                  <a:sym typeface="Open Sans"/>
                </a:rPr>
                <a:t>.NET Core API</a:t>
              </a:r>
            </a:p>
          </p:txBody>
        </p:sp>
      </p:grpSp>
      <p:grpSp>
        <p:nvGrpSpPr>
          <p:cNvPr id="63" name="Google Shape;2064;p48">
            <a:extLst>
              <a:ext uri="{FF2B5EF4-FFF2-40B4-BE49-F238E27FC236}">
                <a16:creationId xmlns:a16="http://schemas.microsoft.com/office/drawing/2014/main" id="{2B61937A-488B-42A5-BE2A-504F6D5EEFCF}"/>
              </a:ext>
            </a:extLst>
          </p:cNvPr>
          <p:cNvGrpSpPr/>
          <p:nvPr/>
        </p:nvGrpSpPr>
        <p:grpSpPr>
          <a:xfrm>
            <a:off x="6741822" y="1335177"/>
            <a:ext cx="326728" cy="303337"/>
            <a:chOff x="-4478975" y="3251700"/>
            <a:chExt cx="293825" cy="293800"/>
          </a:xfrm>
          <a:solidFill>
            <a:srgbClr val="1EA5C0"/>
          </a:solidFill>
        </p:grpSpPr>
        <p:sp>
          <p:nvSpPr>
            <p:cNvPr id="64" name="Google Shape;2065;p48">
              <a:extLst>
                <a:ext uri="{FF2B5EF4-FFF2-40B4-BE49-F238E27FC236}">
                  <a16:creationId xmlns:a16="http://schemas.microsoft.com/office/drawing/2014/main" id="{3DB2DE71-5AA3-42B1-9AB0-B4ABF5598FDB}"/>
                </a:ext>
              </a:extLst>
            </p:cNvPr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066;p48">
              <a:extLst>
                <a:ext uri="{FF2B5EF4-FFF2-40B4-BE49-F238E27FC236}">
                  <a16:creationId xmlns:a16="http://schemas.microsoft.com/office/drawing/2014/main" id="{A4CC9CFC-C504-4208-9C1C-B9213188A77A}"/>
                </a:ext>
              </a:extLst>
            </p:cNvPr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67;p48">
              <a:extLst>
                <a:ext uri="{FF2B5EF4-FFF2-40B4-BE49-F238E27FC236}">
                  <a16:creationId xmlns:a16="http://schemas.microsoft.com/office/drawing/2014/main" id="{DBF0D63C-0B0A-4CBC-85BE-80DE4C2BA2CE}"/>
                </a:ext>
              </a:extLst>
            </p:cNvPr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37352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2"/>
          <p:cNvSpPr txBox="1">
            <a:spLocks noGrp="1"/>
          </p:cNvSpPr>
          <p:nvPr>
            <p:ph type="title"/>
          </p:nvPr>
        </p:nvSpPr>
        <p:spPr>
          <a:xfrm>
            <a:off x="235569" y="232540"/>
            <a:ext cx="3151269" cy="17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latin typeface="Open Sans Light"/>
                <a:ea typeface="Open Sans Light"/>
                <a:cs typeface="Open Sans Light"/>
                <a:sym typeface="Open Sans Light"/>
              </a:rPr>
              <a:t>BLAZOR LIFECYCLE</a:t>
            </a:r>
            <a:endParaRPr sz="4000" dirty="0">
              <a:solidFill>
                <a:srgbClr val="E8A81A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795" name="Google Shape;795;p42"/>
          <p:cNvGrpSpPr/>
          <p:nvPr/>
        </p:nvGrpSpPr>
        <p:grpSpPr>
          <a:xfrm>
            <a:off x="3520362" y="1492871"/>
            <a:ext cx="5624611" cy="1187819"/>
            <a:chOff x="2215227" y="1600202"/>
            <a:chExt cx="5624611" cy="1187819"/>
          </a:xfrm>
        </p:grpSpPr>
        <p:grpSp>
          <p:nvGrpSpPr>
            <p:cNvPr id="796" name="Google Shape;796;p42"/>
            <p:cNvGrpSpPr/>
            <p:nvPr/>
          </p:nvGrpSpPr>
          <p:grpSpPr>
            <a:xfrm>
              <a:off x="2285676" y="1600202"/>
              <a:ext cx="5554162" cy="1187819"/>
              <a:chOff x="2285676" y="1600202"/>
              <a:chExt cx="5554162" cy="1187819"/>
            </a:xfrm>
          </p:grpSpPr>
          <p:grpSp>
            <p:nvGrpSpPr>
              <p:cNvPr id="797" name="Google Shape;797;p42"/>
              <p:cNvGrpSpPr/>
              <p:nvPr/>
            </p:nvGrpSpPr>
            <p:grpSpPr>
              <a:xfrm>
                <a:off x="2285676" y="2022478"/>
                <a:ext cx="5387606" cy="765531"/>
                <a:chOff x="2285676" y="2022478"/>
                <a:chExt cx="5387606" cy="765531"/>
              </a:xfrm>
            </p:grpSpPr>
            <p:sp>
              <p:nvSpPr>
                <p:cNvPr id="798" name="Google Shape;798;p42"/>
                <p:cNvSpPr/>
                <p:nvPr/>
              </p:nvSpPr>
              <p:spPr>
                <a:xfrm>
                  <a:off x="2285676" y="2022478"/>
                  <a:ext cx="5387606" cy="76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79" h="10919" extrusionOk="0">
                      <a:moveTo>
                        <a:pt x="1" y="1"/>
                      </a:moveTo>
                      <a:lnTo>
                        <a:pt x="1" y="10919"/>
                      </a:lnTo>
                      <a:lnTo>
                        <a:pt x="44261" y="10919"/>
                      </a:lnTo>
                      <a:cubicBezTo>
                        <a:pt x="50301" y="10919"/>
                        <a:pt x="55179" y="6041"/>
                        <a:pt x="55179" y="1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99" name="Google Shape;799;p42"/>
                <p:cNvSpPr/>
                <p:nvPr/>
              </p:nvSpPr>
              <p:spPr>
                <a:xfrm>
                  <a:off x="6168877" y="2022478"/>
                  <a:ext cx="1433348" cy="76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5" h="10919" extrusionOk="0">
                      <a:moveTo>
                        <a:pt x="9658" y="1"/>
                      </a:moveTo>
                      <a:cubicBezTo>
                        <a:pt x="9707" y="5488"/>
                        <a:pt x="5601" y="10259"/>
                        <a:pt x="39" y="10914"/>
                      </a:cubicBezTo>
                      <a:lnTo>
                        <a:pt x="39" y="10914"/>
                      </a:lnTo>
                      <a:lnTo>
                        <a:pt x="10853" y="9658"/>
                      </a:lnTo>
                      <a:cubicBezTo>
                        <a:pt x="16009" y="9069"/>
                        <a:pt x="19905" y="4960"/>
                        <a:pt x="20445" y="1"/>
                      </a:cubicBezTo>
                      <a:close/>
                      <a:moveTo>
                        <a:pt x="39" y="10914"/>
                      </a:moveTo>
                      <a:lnTo>
                        <a:pt x="1" y="10919"/>
                      </a:lnTo>
                      <a:cubicBezTo>
                        <a:pt x="13" y="10917"/>
                        <a:pt x="26" y="10916"/>
                        <a:pt x="39" y="10914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" name="Google Shape;800;p42"/>
              <p:cNvGrpSpPr/>
              <p:nvPr/>
            </p:nvGrpSpPr>
            <p:grpSpPr>
              <a:xfrm>
                <a:off x="6168877" y="1600202"/>
                <a:ext cx="1670961" cy="1187819"/>
                <a:chOff x="6168877" y="1600202"/>
                <a:chExt cx="1670961" cy="1187819"/>
              </a:xfrm>
            </p:grpSpPr>
            <p:sp>
              <p:nvSpPr>
                <p:cNvPr id="801" name="Google Shape;801;p42"/>
                <p:cNvSpPr/>
                <p:nvPr/>
              </p:nvSpPr>
              <p:spPr>
                <a:xfrm>
                  <a:off x="6168877" y="1600202"/>
                  <a:ext cx="1670961" cy="1187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4" h="16942" extrusionOk="0">
                      <a:moveTo>
                        <a:pt x="16435" y="0"/>
                      </a:moveTo>
                      <a:lnTo>
                        <a:pt x="9052" y="5615"/>
                      </a:lnTo>
                      <a:lnTo>
                        <a:pt x="10918" y="5615"/>
                      </a:lnTo>
                      <a:lnTo>
                        <a:pt x="10918" y="6024"/>
                      </a:lnTo>
                      <a:cubicBezTo>
                        <a:pt x="10918" y="12064"/>
                        <a:pt x="6024" y="16942"/>
                        <a:pt x="1" y="16942"/>
                      </a:cubicBezTo>
                      <a:lnTo>
                        <a:pt x="10918" y="16942"/>
                      </a:lnTo>
                      <a:cubicBezTo>
                        <a:pt x="16958" y="16942"/>
                        <a:pt x="21836" y="12064"/>
                        <a:pt x="21836" y="6024"/>
                      </a:cubicBezTo>
                      <a:lnTo>
                        <a:pt x="21836" y="5615"/>
                      </a:lnTo>
                      <a:lnTo>
                        <a:pt x="23833" y="5615"/>
                      </a:lnTo>
                      <a:lnTo>
                        <a:pt x="164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" name="Google Shape;802;p42"/>
                <p:cNvSpPr/>
                <p:nvPr/>
              </p:nvSpPr>
              <p:spPr>
                <a:xfrm>
                  <a:off x="6223984" y="1639184"/>
                  <a:ext cx="1353020" cy="1148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9" h="16386" extrusionOk="0">
                      <a:moveTo>
                        <a:pt x="16385" y="1"/>
                      </a:moveTo>
                      <a:lnTo>
                        <a:pt x="10100" y="6286"/>
                      </a:lnTo>
                      <a:cubicBezTo>
                        <a:pt x="9691" y="11671"/>
                        <a:pt x="5402" y="15960"/>
                        <a:pt x="33" y="16353"/>
                      </a:cubicBezTo>
                      <a:lnTo>
                        <a:pt x="0" y="16386"/>
                      </a:lnTo>
                      <a:lnTo>
                        <a:pt x="5140" y="16386"/>
                      </a:lnTo>
                      <a:lnTo>
                        <a:pt x="19299" y="2210"/>
                      </a:lnTo>
                      <a:lnTo>
                        <a:pt x="16385" y="1"/>
                      </a:lnTo>
                      <a:close/>
                    </a:path>
                  </a:pathLst>
                </a:custGeom>
                <a:solidFill>
                  <a:srgbClr val="6850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803;p42"/>
                <p:cNvSpPr/>
                <p:nvPr/>
              </p:nvSpPr>
              <p:spPr>
                <a:xfrm>
                  <a:off x="6662385" y="1828552"/>
                  <a:ext cx="1061579" cy="959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2" h="13685" extrusionOk="0">
                      <a:moveTo>
                        <a:pt x="13684" y="1"/>
                      </a:moveTo>
                      <a:lnTo>
                        <a:pt x="0" y="13685"/>
                      </a:lnTo>
                      <a:lnTo>
                        <a:pt x="2570" y="13685"/>
                      </a:lnTo>
                      <a:lnTo>
                        <a:pt x="15141" y="1114"/>
                      </a:lnTo>
                      <a:lnTo>
                        <a:pt x="13684" y="1"/>
                      </a:lnTo>
                      <a:close/>
                    </a:path>
                  </a:pathLst>
                </a:custGeom>
                <a:solidFill>
                  <a:srgbClr val="6850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" name="Google Shape;804;p42"/>
                <p:cNvSpPr/>
                <p:nvPr/>
              </p:nvSpPr>
              <p:spPr>
                <a:xfrm>
                  <a:off x="7065171" y="1788379"/>
                  <a:ext cx="504990" cy="506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3" h="7220" extrusionOk="0">
                      <a:moveTo>
                        <a:pt x="3602" y="1"/>
                      </a:moveTo>
                      <a:cubicBezTo>
                        <a:pt x="1621" y="1"/>
                        <a:pt x="0" y="1621"/>
                        <a:pt x="0" y="3602"/>
                      </a:cubicBezTo>
                      <a:cubicBezTo>
                        <a:pt x="0" y="5599"/>
                        <a:pt x="1621" y="7219"/>
                        <a:pt x="3602" y="7219"/>
                      </a:cubicBezTo>
                      <a:cubicBezTo>
                        <a:pt x="5599" y="7219"/>
                        <a:pt x="7203" y="5599"/>
                        <a:pt x="7203" y="3602"/>
                      </a:cubicBezTo>
                      <a:cubicBezTo>
                        <a:pt x="7203" y="1621"/>
                        <a:pt x="5599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05" name="Google Shape;805;p42"/>
            <p:cNvGrpSpPr/>
            <p:nvPr/>
          </p:nvGrpSpPr>
          <p:grpSpPr>
            <a:xfrm>
              <a:off x="7168515" y="1899746"/>
              <a:ext cx="296932" cy="294847"/>
              <a:chOff x="-63250675" y="3744075"/>
              <a:chExt cx="320350" cy="318100"/>
            </a:xfrm>
          </p:grpSpPr>
          <p:sp>
            <p:nvSpPr>
              <p:cNvPr id="806" name="Google Shape;806;p42"/>
              <p:cNvSpPr/>
              <p:nvPr/>
            </p:nvSpPr>
            <p:spPr>
              <a:xfrm>
                <a:off x="-63126250" y="3744075"/>
                <a:ext cx="195925" cy="192875"/>
              </a:xfrm>
              <a:custGeom>
                <a:avLst/>
                <a:gdLst/>
                <a:ahLst/>
                <a:cxnLst/>
                <a:rect l="l" t="t" r="r" b="b"/>
                <a:pathLst>
                  <a:path w="7837" h="7715" extrusionOk="0">
                    <a:moveTo>
                      <a:pt x="6020" y="0"/>
                    </a:moveTo>
                    <a:cubicBezTo>
                      <a:pt x="5921" y="0"/>
                      <a:pt x="5820" y="37"/>
                      <a:pt x="5735" y="122"/>
                    </a:cubicBezTo>
                    <a:lnTo>
                      <a:pt x="4097" y="1760"/>
                    </a:lnTo>
                    <a:cubicBezTo>
                      <a:pt x="4034" y="1854"/>
                      <a:pt x="3971" y="1917"/>
                      <a:pt x="3971" y="2012"/>
                    </a:cubicBezTo>
                    <a:lnTo>
                      <a:pt x="3782" y="3304"/>
                    </a:lnTo>
                    <a:lnTo>
                      <a:pt x="1734" y="5351"/>
                    </a:lnTo>
                    <a:cubicBezTo>
                      <a:pt x="1576" y="5288"/>
                      <a:pt x="1387" y="5225"/>
                      <a:pt x="1230" y="5225"/>
                    </a:cubicBezTo>
                    <a:cubicBezTo>
                      <a:pt x="537" y="5225"/>
                      <a:pt x="1" y="5793"/>
                      <a:pt x="1" y="6486"/>
                    </a:cubicBezTo>
                    <a:cubicBezTo>
                      <a:pt x="1" y="7210"/>
                      <a:pt x="537" y="7714"/>
                      <a:pt x="1230" y="7714"/>
                    </a:cubicBezTo>
                    <a:cubicBezTo>
                      <a:pt x="1891" y="7714"/>
                      <a:pt x="2458" y="7179"/>
                      <a:pt x="2458" y="6486"/>
                    </a:cubicBezTo>
                    <a:cubicBezTo>
                      <a:pt x="2458" y="6297"/>
                      <a:pt x="2395" y="6139"/>
                      <a:pt x="2332" y="5982"/>
                    </a:cubicBezTo>
                    <a:lnTo>
                      <a:pt x="4380" y="3934"/>
                    </a:lnTo>
                    <a:lnTo>
                      <a:pt x="5672" y="3745"/>
                    </a:lnTo>
                    <a:cubicBezTo>
                      <a:pt x="5735" y="3745"/>
                      <a:pt x="5829" y="3713"/>
                      <a:pt x="5924" y="3619"/>
                    </a:cubicBezTo>
                    <a:lnTo>
                      <a:pt x="7562" y="1980"/>
                    </a:lnTo>
                    <a:cubicBezTo>
                      <a:pt x="7837" y="1706"/>
                      <a:pt x="7609" y="1254"/>
                      <a:pt x="7251" y="1254"/>
                    </a:cubicBezTo>
                    <a:cubicBezTo>
                      <a:pt x="7240" y="1254"/>
                      <a:pt x="7228" y="1255"/>
                      <a:pt x="7216" y="1256"/>
                    </a:cubicBezTo>
                    <a:lnTo>
                      <a:pt x="6302" y="1382"/>
                    </a:lnTo>
                    <a:lnTo>
                      <a:pt x="6428" y="468"/>
                    </a:lnTo>
                    <a:cubicBezTo>
                      <a:pt x="6472" y="203"/>
                      <a:pt x="6253" y="0"/>
                      <a:pt x="6020" y="0"/>
                    </a:cubicBezTo>
                    <a:close/>
                  </a:path>
                </a:pathLst>
              </a:custGeom>
              <a:solidFill>
                <a:srgbClr val="5642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2"/>
              <p:cNvSpPr/>
              <p:nvPr/>
            </p:nvSpPr>
            <p:spPr>
              <a:xfrm>
                <a:off x="-63190025" y="3814050"/>
                <a:ext cx="186675" cy="185900"/>
              </a:xfrm>
              <a:custGeom>
                <a:avLst/>
                <a:gdLst/>
                <a:ahLst/>
                <a:cxnLst/>
                <a:rect l="l" t="t" r="r" b="b"/>
                <a:pathLst>
                  <a:path w="7467" h="7436" extrusionOk="0">
                    <a:moveTo>
                      <a:pt x="3718" y="1"/>
                    </a:moveTo>
                    <a:cubicBezTo>
                      <a:pt x="1670" y="1"/>
                      <a:pt x="0" y="1670"/>
                      <a:pt x="0" y="3750"/>
                    </a:cubicBezTo>
                    <a:cubicBezTo>
                      <a:pt x="0" y="5797"/>
                      <a:pt x="1638" y="7436"/>
                      <a:pt x="3718" y="7436"/>
                    </a:cubicBezTo>
                    <a:cubicBezTo>
                      <a:pt x="5765" y="7436"/>
                      <a:pt x="7467" y="5797"/>
                      <a:pt x="7467" y="3750"/>
                    </a:cubicBezTo>
                    <a:cubicBezTo>
                      <a:pt x="7467" y="3151"/>
                      <a:pt x="7341" y="2647"/>
                      <a:pt x="7120" y="2143"/>
                    </a:cubicBezTo>
                    <a:lnTo>
                      <a:pt x="5828" y="3435"/>
                    </a:lnTo>
                    <a:cubicBezTo>
                      <a:pt x="5828" y="3498"/>
                      <a:pt x="5860" y="3624"/>
                      <a:pt x="5860" y="3718"/>
                    </a:cubicBezTo>
                    <a:cubicBezTo>
                      <a:pt x="5860" y="4852"/>
                      <a:pt x="4915" y="5797"/>
                      <a:pt x="3781" y="5797"/>
                    </a:cubicBezTo>
                    <a:cubicBezTo>
                      <a:pt x="2615" y="5797"/>
                      <a:pt x="1670" y="4852"/>
                      <a:pt x="1670" y="3718"/>
                    </a:cubicBezTo>
                    <a:cubicBezTo>
                      <a:pt x="1733" y="2552"/>
                      <a:pt x="2615" y="1607"/>
                      <a:pt x="3781" y="1607"/>
                    </a:cubicBezTo>
                    <a:cubicBezTo>
                      <a:pt x="3875" y="1607"/>
                      <a:pt x="3970" y="1607"/>
                      <a:pt x="4033" y="1670"/>
                    </a:cubicBezTo>
                    <a:lnTo>
                      <a:pt x="5356" y="347"/>
                    </a:lnTo>
                    <a:cubicBezTo>
                      <a:pt x="4883" y="127"/>
                      <a:pt x="4316" y="1"/>
                      <a:pt x="3718" y="1"/>
                    </a:cubicBezTo>
                    <a:close/>
                  </a:path>
                </a:pathLst>
              </a:custGeom>
              <a:solidFill>
                <a:srgbClr val="5642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2"/>
              <p:cNvSpPr/>
              <p:nvPr/>
            </p:nvSpPr>
            <p:spPr>
              <a:xfrm>
                <a:off x="-63250675" y="3751050"/>
                <a:ext cx="311125" cy="311125"/>
              </a:xfrm>
              <a:custGeom>
                <a:avLst/>
                <a:gdLst/>
                <a:ahLst/>
                <a:cxnLst/>
                <a:rect l="l" t="t" r="r" b="b"/>
                <a:pathLst>
                  <a:path w="12445" h="12445" extrusionOk="0">
                    <a:moveTo>
                      <a:pt x="6270" y="0"/>
                    </a:moveTo>
                    <a:cubicBezTo>
                      <a:pt x="2773" y="0"/>
                      <a:pt x="0" y="2804"/>
                      <a:pt x="0" y="6238"/>
                    </a:cubicBezTo>
                    <a:cubicBezTo>
                      <a:pt x="0" y="9641"/>
                      <a:pt x="2804" y="12445"/>
                      <a:pt x="6238" y="12445"/>
                    </a:cubicBezTo>
                    <a:cubicBezTo>
                      <a:pt x="9672" y="12445"/>
                      <a:pt x="12445" y="9641"/>
                      <a:pt x="12445" y="6238"/>
                    </a:cubicBezTo>
                    <a:cubicBezTo>
                      <a:pt x="12445" y="5325"/>
                      <a:pt x="12256" y="4411"/>
                      <a:pt x="11878" y="3592"/>
                    </a:cubicBezTo>
                    <a:lnTo>
                      <a:pt x="11563" y="3907"/>
                    </a:lnTo>
                    <a:cubicBezTo>
                      <a:pt x="11342" y="4096"/>
                      <a:pt x="11121" y="4222"/>
                      <a:pt x="10838" y="4253"/>
                    </a:cubicBezTo>
                    <a:lnTo>
                      <a:pt x="10397" y="4348"/>
                    </a:lnTo>
                    <a:cubicBezTo>
                      <a:pt x="10680" y="4915"/>
                      <a:pt x="10806" y="5545"/>
                      <a:pt x="10806" y="6238"/>
                    </a:cubicBezTo>
                    <a:cubicBezTo>
                      <a:pt x="10806" y="8759"/>
                      <a:pt x="8759" y="10743"/>
                      <a:pt x="6270" y="10743"/>
                    </a:cubicBezTo>
                    <a:cubicBezTo>
                      <a:pt x="3781" y="10743"/>
                      <a:pt x="1733" y="8696"/>
                      <a:pt x="1733" y="6238"/>
                    </a:cubicBezTo>
                    <a:cubicBezTo>
                      <a:pt x="1733" y="3718"/>
                      <a:pt x="3781" y="1670"/>
                      <a:pt x="6270" y="1670"/>
                    </a:cubicBezTo>
                    <a:cubicBezTo>
                      <a:pt x="6931" y="1670"/>
                      <a:pt x="7561" y="1796"/>
                      <a:pt x="8160" y="2048"/>
                    </a:cubicBezTo>
                    <a:lnTo>
                      <a:pt x="8254" y="1607"/>
                    </a:lnTo>
                    <a:cubicBezTo>
                      <a:pt x="8286" y="1355"/>
                      <a:pt x="8412" y="1103"/>
                      <a:pt x="8601" y="914"/>
                    </a:cubicBezTo>
                    <a:lnTo>
                      <a:pt x="8916" y="599"/>
                    </a:lnTo>
                    <a:cubicBezTo>
                      <a:pt x="8097" y="189"/>
                      <a:pt x="7215" y="0"/>
                      <a:pt x="6270" y="0"/>
                    </a:cubicBezTo>
                    <a:close/>
                  </a:path>
                </a:pathLst>
              </a:custGeom>
              <a:solidFill>
                <a:srgbClr val="5642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9" name="Google Shape;809;p42"/>
            <p:cNvSpPr txBox="1"/>
            <p:nvPr/>
          </p:nvSpPr>
          <p:spPr>
            <a:xfrm>
              <a:off x="2215227" y="1913250"/>
              <a:ext cx="3708046" cy="5313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1600" b="0" i="0" dirty="0" err="1">
                  <a:solidFill>
                    <a:schemeClr val="accent4"/>
                  </a:solidFill>
                  <a:effectLst/>
                  <a:latin typeface="Calibri Light" panose="020F0302020204030204" pitchFamily="34" charset="0"/>
                  <a:cs typeface="Calibri Light" panose="020F0302020204030204" pitchFamily="34" charset="0"/>
                </a:rPr>
                <a:t>OnParametersSet</a:t>
              </a:r>
              <a:r>
                <a:rPr lang="en-US" sz="1600" b="0" i="0" dirty="0">
                  <a:solidFill>
                    <a:schemeClr val="accent4"/>
                  </a:solidFill>
                  <a:effectLst/>
                  <a:latin typeface="Calibri Light" panose="020F0302020204030204" pitchFamily="34" charset="0"/>
                  <a:cs typeface="Calibri Light" panose="020F0302020204030204" pitchFamily="34" charset="0"/>
                </a:rPr>
                <a:t>()</a:t>
              </a:r>
            </a:p>
            <a:p>
              <a:r>
                <a:rPr lang="en-US" sz="1600" b="0" i="0" dirty="0" err="1">
                  <a:solidFill>
                    <a:schemeClr val="accent4"/>
                  </a:solidFill>
                  <a:effectLst/>
                  <a:latin typeface="Calibri Light" panose="020F0302020204030204" pitchFamily="34" charset="0"/>
                  <a:cs typeface="Calibri Light" panose="020F0302020204030204" pitchFamily="34" charset="0"/>
                </a:rPr>
                <a:t>OnParametersSet</a:t>
              </a:r>
              <a:r>
                <a:rPr lang="en-US" sz="1600" dirty="0" err="1">
                  <a:solidFill>
                    <a:schemeClr val="accent4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Async</a:t>
              </a:r>
              <a:r>
                <a:rPr lang="en-US" sz="1600" dirty="0">
                  <a:solidFill>
                    <a:schemeClr val="accent4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()</a:t>
              </a:r>
              <a:endParaRPr lang="en-US" sz="1600" b="1" dirty="0">
                <a:solidFill>
                  <a:schemeClr val="accent4"/>
                </a:solidFill>
                <a:latin typeface="Calibri Light" panose="020F0302020204030204" pitchFamily="34" charset="0"/>
                <a:ea typeface="Open Sans"/>
                <a:cs typeface="Calibri Light" panose="020F0302020204030204" pitchFamily="34" charset="0"/>
                <a:sym typeface="Open Sans"/>
              </a:endParaRPr>
            </a:p>
          </p:txBody>
        </p:sp>
      </p:grpSp>
      <p:grpSp>
        <p:nvGrpSpPr>
          <p:cNvPr id="824" name="Google Shape;824;p42"/>
          <p:cNvGrpSpPr/>
          <p:nvPr/>
        </p:nvGrpSpPr>
        <p:grpSpPr>
          <a:xfrm>
            <a:off x="3024194" y="2594953"/>
            <a:ext cx="6119806" cy="1187819"/>
            <a:chOff x="2102134" y="2509116"/>
            <a:chExt cx="6119806" cy="1187819"/>
          </a:xfrm>
        </p:grpSpPr>
        <p:grpSp>
          <p:nvGrpSpPr>
            <p:cNvPr id="825" name="Google Shape;825;p42"/>
            <p:cNvGrpSpPr/>
            <p:nvPr/>
          </p:nvGrpSpPr>
          <p:grpSpPr>
            <a:xfrm>
              <a:off x="2167307" y="2509116"/>
              <a:ext cx="6054633" cy="1187819"/>
              <a:chOff x="2167307" y="2509116"/>
              <a:chExt cx="6054633" cy="1187819"/>
            </a:xfrm>
          </p:grpSpPr>
          <p:grpSp>
            <p:nvGrpSpPr>
              <p:cNvPr id="826" name="Google Shape;826;p42"/>
              <p:cNvGrpSpPr/>
              <p:nvPr/>
            </p:nvGrpSpPr>
            <p:grpSpPr>
              <a:xfrm>
                <a:off x="2167307" y="2931392"/>
                <a:ext cx="5845692" cy="765541"/>
                <a:chOff x="2167307" y="2931392"/>
                <a:chExt cx="5845692" cy="765541"/>
              </a:xfrm>
            </p:grpSpPr>
            <p:sp>
              <p:nvSpPr>
                <p:cNvPr id="827" name="Google Shape;827;p42"/>
                <p:cNvSpPr/>
                <p:nvPr/>
              </p:nvSpPr>
              <p:spPr>
                <a:xfrm>
                  <a:off x="2167307" y="2931392"/>
                  <a:ext cx="5845692" cy="765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24" h="10919" extrusionOk="0">
                      <a:moveTo>
                        <a:pt x="1" y="1"/>
                      </a:moveTo>
                      <a:lnTo>
                        <a:pt x="1" y="10918"/>
                      </a:lnTo>
                      <a:lnTo>
                        <a:pt x="49090" y="10918"/>
                      </a:lnTo>
                      <a:cubicBezTo>
                        <a:pt x="55130" y="10918"/>
                        <a:pt x="60024" y="6024"/>
                        <a:pt x="60024" y="1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28" name="Google Shape;828;p42"/>
                <p:cNvSpPr/>
                <p:nvPr/>
              </p:nvSpPr>
              <p:spPr>
                <a:xfrm>
                  <a:off x="6551050" y="2931392"/>
                  <a:ext cx="1433364" cy="765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5" h="10919" extrusionOk="0">
                      <a:moveTo>
                        <a:pt x="9658" y="1"/>
                      </a:moveTo>
                      <a:cubicBezTo>
                        <a:pt x="9707" y="5501"/>
                        <a:pt x="5582" y="10264"/>
                        <a:pt x="0" y="10918"/>
                      </a:cubicBezTo>
                      <a:lnTo>
                        <a:pt x="10853" y="9658"/>
                      </a:lnTo>
                      <a:cubicBezTo>
                        <a:pt x="16009" y="9052"/>
                        <a:pt x="19904" y="4944"/>
                        <a:pt x="20445" y="1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" name="Google Shape;829;p42"/>
              <p:cNvGrpSpPr/>
              <p:nvPr/>
            </p:nvGrpSpPr>
            <p:grpSpPr>
              <a:xfrm>
                <a:off x="6551050" y="2509116"/>
                <a:ext cx="1670890" cy="1187819"/>
                <a:chOff x="6551050" y="2509116"/>
                <a:chExt cx="1670890" cy="1187819"/>
              </a:xfrm>
            </p:grpSpPr>
            <p:sp>
              <p:nvSpPr>
                <p:cNvPr id="830" name="Google Shape;830;p42"/>
                <p:cNvSpPr/>
                <p:nvPr/>
              </p:nvSpPr>
              <p:spPr>
                <a:xfrm>
                  <a:off x="6551050" y="2509116"/>
                  <a:ext cx="1670890" cy="1187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3" h="16942" extrusionOk="0">
                      <a:moveTo>
                        <a:pt x="16451" y="0"/>
                      </a:moveTo>
                      <a:lnTo>
                        <a:pt x="9052" y="5614"/>
                      </a:lnTo>
                      <a:lnTo>
                        <a:pt x="10918" y="5614"/>
                      </a:lnTo>
                      <a:lnTo>
                        <a:pt x="10918" y="6024"/>
                      </a:lnTo>
                      <a:cubicBezTo>
                        <a:pt x="10918" y="12047"/>
                        <a:pt x="6024" y="16941"/>
                        <a:pt x="0" y="16941"/>
                      </a:cubicBezTo>
                      <a:lnTo>
                        <a:pt x="10918" y="16941"/>
                      </a:lnTo>
                      <a:cubicBezTo>
                        <a:pt x="16958" y="16941"/>
                        <a:pt x="21836" y="12047"/>
                        <a:pt x="21836" y="6024"/>
                      </a:cubicBezTo>
                      <a:lnTo>
                        <a:pt x="21836" y="5614"/>
                      </a:lnTo>
                      <a:lnTo>
                        <a:pt x="23833" y="5614"/>
                      </a:lnTo>
                      <a:lnTo>
                        <a:pt x="1645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831;p42"/>
                <p:cNvSpPr/>
                <p:nvPr/>
              </p:nvSpPr>
              <p:spPr>
                <a:xfrm>
                  <a:off x="6611836" y="2550411"/>
                  <a:ext cx="1350776" cy="1146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16353" extrusionOk="0">
                      <a:moveTo>
                        <a:pt x="16353" y="0"/>
                      </a:moveTo>
                      <a:lnTo>
                        <a:pt x="10002" y="6335"/>
                      </a:lnTo>
                      <a:cubicBezTo>
                        <a:pt x="9577" y="11638"/>
                        <a:pt x="5337" y="15878"/>
                        <a:pt x="34" y="16303"/>
                      </a:cubicBezTo>
                      <a:lnTo>
                        <a:pt x="1" y="16352"/>
                      </a:lnTo>
                      <a:lnTo>
                        <a:pt x="5141" y="16352"/>
                      </a:lnTo>
                      <a:lnTo>
                        <a:pt x="19267" y="2210"/>
                      </a:lnTo>
                      <a:lnTo>
                        <a:pt x="16353" y="0"/>
                      </a:lnTo>
                      <a:close/>
                    </a:path>
                  </a:pathLst>
                </a:custGeom>
                <a:solidFill>
                  <a:srgbClr val="992C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832;p42"/>
                <p:cNvSpPr/>
                <p:nvPr/>
              </p:nvSpPr>
              <p:spPr>
                <a:xfrm>
                  <a:off x="7050237" y="2738588"/>
                  <a:ext cx="1059266" cy="958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09" h="13669" extrusionOk="0">
                      <a:moveTo>
                        <a:pt x="13652" y="1"/>
                      </a:moveTo>
                      <a:lnTo>
                        <a:pt x="1" y="13668"/>
                      </a:lnTo>
                      <a:lnTo>
                        <a:pt x="2571" y="13668"/>
                      </a:lnTo>
                      <a:lnTo>
                        <a:pt x="15109" y="1114"/>
                      </a:lnTo>
                      <a:lnTo>
                        <a:pt x="13652" y="1"/>
                      </a:lnTo>
                      <a:close/>
                    </a:path>
                  </a:pathLst>
                </a:custGeom>
                <a:solidFill>
                  <a:srgbClr val="992C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833;p42"/>
                <p:cNvSpPr/>
                <p:nvPr/>
              </p:nvSpPr>
              <p:spPr>
                <a:xfrm>
                  <a:off x="7443908" y="2697293"/>
                  <a:ext cx="504990" cy="505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3" h="7203" extrusionOk="0">
                      <a:moveTo>
                        <a:pt x="3601" y="0"/>
                      </a:moveTo>
                      <a:cubicBezTo>
                        <a:pt x="1604" y="0"/>
                        <a:pt x="0" y="1605"/>
                        <a:pt x="0" y="3602"/>
                      </a:cubicBezTo>
                      <a:cubicBezTo>
                        <a:pt x="0" y="5582"/>
                        <a:pt x="1604" y="7203"/>
                        <a:pt x="3601" y="7203"/>
                      </a:cubicBezTo>
                      <a:cubicBezTo>
                        <a:pt x="5598" y="7203"/>
                        <a:pt x="7202" y="5582"/>
                        <a:pt x="7202" y="3602"/>
                      </a:cubicBezTo>
                      <a:cubicBezTo>
                        <a:pt x="7202" y="1605"/>
                        <a:pt x="5598" y="0"/>
                        <a:pt x="360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34" name="Google Shape;834;p42"/>
            <p:cNvSpPr/>
            <p:nvPr/>
          </p:nvSpPr>
          <p:spPr>
            <a:xfrm>
              <a:off x="7550139" y="2807961"/>
              <a:ext cx="295681" cy="295704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6427" y="3592"/>
                  </a:moveTo>
                  <a:cubicBezTo>
                    <a:pt x="7939" y="3592"/>
                    <a:pt x="9168" y="4821"/>
                    <a:pt x="9168" y="6365"/>
                  </a:cubicBezTo>
                  <a:cubicBezTo>
                    <a:pt x="9168" y="7846"/>
                    <a:pt x="7908" y="9106"/>
                    <a:pt x="6427" y="9106"/>
                  </a:cubicBezTo>
                  <a:cubicBezTo>
                    <a:pt x="4883" y="9106"/>
                    <a:pt x="3655" y="7877"/>
                    <a:pt x="3655" y="6365"/>
                  </a:cubicBezTo>
                  <a:cubicBezTo>
                    <a:pt x="3655" y="4821"/>
                    <a:pt x="4883" y="3592"/>
                    <a:pt x="6427" y="3592"/>
                  </a:cubicBez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52"/>
                  </a:cubicBezTo>
                  <a:lnTo>
                    <a:pt x="5009" y="1576"/>
                  </a:lnTo>
                  <a:cubicBezTo>
                    <a:pt x="4631" y="1702"/>
                    <a:pt x="4285" y="1828"/>
                    <a:pt x="3970" y="2017"/>
                  </a:cubicBezTo>
                  <a:lnTo>
                    <a:pt x="3466" y="1513"/>
                  </a:lnTo>
                  <a:cubicBezTo>
                    <a:pt x="3308" y="1356"/>
                    <a:pt x="3088" y="1277"/>
                    <a:pt x="2867" y="1277"/>
                  </a:cubicBezTo>
                  <a:cubicBezTo>
                    <a:pt x="2647" y="1277"/>
                    <a:pt x="2426" y="1356"/>
                    <a:pt x="2269" y="1513"/>
                  </a:cubicBezTo>
                  <a:lnTo>
                    <a:pt x="1481" y="2301"/>
                  </a:lnTo>
                  <a:cubicBezTo>
                    <a:pt x="1166" y="2616"/>
                    <a:pt x="1166" y="3151"/>
                    <a:pt x="1481" y="3466"/>
                  </a:cubicBezTo>
                  <a:lnTo>
                    <a:pt x="2017" y="4002"/>
                  </a:lnTo>
                  <a:cubicBezTo>
                    <a:pt x="1796" y="4317"/>
                    <a:pt x="1701" y="4664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7"/>
                    <a:pt x="0" y="5829"/>
                  </a:cubicBezTo>
                  <a:lnTo>
                    <a:pt x="0" y="6932"/>
                  </a:lnTo>
                  <a:cubicBezTo>
                    <a:pt x="0" y="7405"/>
                    <a:pt x="347" y="7783"/>
                    <a:pt x="819" y="7783"/>
                  </a:cubicBezTo>
                  <a:lnTo>
                    <a:pt x="1575" y="7783"/>
                  </a:lnTo>
                  <a:cubicBezTo>
                    <a:pt x="1701" y="8129"/>
                    <a:pt x="1796" y="8476"/>
                    <a:pt x="2017" y="8791"/>
                  </a:cubicBezTo>
                  <a:lnTo>
                    <a:pt x="1481" y="9295"/>
                  </a:lnTo>
                  <a:cubicBezTo>
                    <a:pt x="1166" y="9610"/>
                    <a:pt x="1166" y="10177"/>
                    <a:pt x="1481" y="10492"/>
                  </a:cubicBezTo>
                  <a:lnTo>
                    <a:pt x="2269" y="11280"/>
                  </a:lnTo>
                  <a:cubicBezTo>
                    <a:pt x="2426" y="11437"/>
                    <a:pt x="2647" y="11516"/>
                    <a:pt x="2867" y="11516"/>
                  </a:cubicBezTo>
                  <a:cubicBezTo>
                    <a:pt x="3088" y="11516"/>
                    <a:pt x="3308" y="11437"/>
                    <a:pt x="3466" y="11280"/>
                  </a:cubicBezTo>
                  <a:lnTo>
                    <a:pt x="3970" y="10776"/>
                  </a:lnTo>
                  <a:cubicBezTo>
                    <a:pt x="4285" y="10965"/>
                    <a:pt x="4631" y="11091"/>
                    <a:pt x="5009" y="11185"/>
                  </a:cubicBezTo>
                  <a:lnTo>
                    <a:pt x="5009" y="11941"/>
                  </a:lnTo>
                  <a:cubicBezTo>
                    <a:pt x="5009" y="12414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414"/>
                    <a:pt x="7750" y="11941"/>
                  </a:cubicBezTo>
                  <a:lnTo>
                    <a:pt x="7750" y="11185"/>
                  </a:lnTo>
                  <a:cubicBezTo>
                    <a:pt x="8097" y="11091"/>
                    <a:pt x="8475" y="10965"/>
                    <a:pt x="8790" y="10776"/>
                  </a:cubicBezTo>
                  <a:lnTo>
                    <a:pt x="9294" y="11280"/>
                  </a:lnTo>
                  <a:cubicBezTo>
                    <a:pt x="9452" y="11437"/>
                    <a:pt x="9664" y="11516"/>
                    <a:pt x="9877" y="11516"/>
                  </a:cubicBezTo>
                  <a:cubicBezTo>
                    <a:pt x="10090" y="11516"/>
                    <a:pt x="10302" y="11437"/>
                    <a:pt x="10460" y="11280"/>
                  </a:cubicBezTo>
                  <a:lnTo>
                    <a:pt x="11247" y="10492"/>
                  </a:lnTo>
                  <a:cubicBezTo>
                    <a:pt x="11563" y="10177"/>
                    <a:pt x="11563" y="9610"/>
                    <a:pt x="11247" y="9295"/>
                  </a:cubicBezTo>
                  <a:lnTo>
                    <a:pt x="10743" y="8791"/>
                  </a:lnTo>
                  <a:cubicBezTo>
                    <a:pt x="10932" y="8476"/>
                    <a:pt x="11058" y="8129"/>
                    <a:pt x="11184" y="7783"/>
                  </a:cubicBezTo>
                  <a:lnTo>
                    <a:pt x="11941" y="7783"/>
                  </a:lnTo>
                  <a:cubicBezTo>
                    <a:pt x="12413" y="7783"/>
                    <a:pt x="12760" y="7405"/>
                    <a:pt x="12760" y="6932"/>
                  </a:cubicBezTo>
                  <a:lnTo>
                    <a:pt x="12760" y="5829"/>
                  </a:lnTo>
                  <a:cubicBezTo>
                    <a:pt x="12760" y="5325"/>
                    <a:pt x="12350" y="4979"/>
                    <a:pt x="11941" y="4979"/>
                  </a:cubicBezTo>
                  <a:lnTo>
                    <a:pt x="11184" y="4979"/>
                  </a:lnTo>
                  <a:cubicBezTo>
                    <a:pt x="11058" y="4632"/>
                    <a:pt x="10932" y="4254"/>
                    <a:pt x="10743" y="3939"/>
                  </a:cubicBezTo>
                  <a:lnTo>
                    <a:pt x="11247" y="3435"/>
                  </a:lnTo>
                  <a:cubicBezTo>
                    <a:pt x="11563" y="3120"/>
                    <a:pt x="11563" y="2553"/>
                    <a:pt x="11247" y="2238"/>
                  </a:cubicBezTo>
                  <a:lnTo>
                    <a:pt x="10460" y="1450"/>
                  </a:lnTo>
                  <a:cubicBezTo>
                    <a:pt x="10302" y="1293"/>
                    <a:pt x="10090" y="1214"/>
                    <a:pt x="9877" y="1214"/>
                  </a:cubicBezTo>
                  <a:cubicBezTo>
                    <a:pt x="9664" y="1214"/>
                    <a:pt x="9452" y="1293"/>
                    <a:pt x="9294" y="1450"/>
                  </a:cubicBezTo>
                  <a:lnTo>
                    <a:pt x="8790" y="1986"/>
                  </a:lnTo>
                  <a:cubicBezTo>
                    <a:pt x="8475" y="1765"/>
                    <a:pt x="8097" y="1671"/>
                    <a:pt x="7750" y="1545"/>
                  </a:cubicBezTo>
                  <a:lnTo>
                    <a:pt x="7750" y="852"/>
                  </a:lnTo>
                  <a:cubicBezTo>
                    <a:pt x="7750" y="379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7D24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2"/>
            <p:cNvSpPr txBox="1"/>
            <p:nvPr/>
          </p:nvSpPr>
          <p:spPr>
            <a:xfrm>
              <a:off x="2102134" y="2812227"/>
              <a:ext cx="4688775" cy="7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0" i="0" dirty="0" err="1">
                  <a:solidFill>
                    <a:schemeClr val="accent5"/>
                  </a:solidFill>
                  <a:effectLst/>
                  <a:latin typeface="Calibri Light" panose="020F0302020204030204" pitchFamily="34" charset="0"/>
                  <a:cs typeface="Calibri Light" panose="020F0302020204030204" pitchFamily="34" charset="0"/>
                </a:rPr>
                <a:t>OnAfterRender</a:t>
              </a:r>
              <a:r>
                <a:rPr lang="en-US" sz="1600" dirty="0">
                  <a:solidFill>
                    <a:schemeClr val="accent5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(bool </a:t>
              </a:r>
              <a:r>
                <a:rPr lang="en-US" sz="1600" dirty="0" err="1">
                  <a:solidFill>
                    <a:schemeClr val="accent5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firstRender</a:t>
              </a:r>
              <a:r>
                <a:rPr lang="en-US" sz="1600" dirty="0">
                  <a:solidFill>
                    <a:schemeClr val="accent5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)</a:t>
              </a:r>
              <a:r>
                <a:rPr lang="en-US" sz="1600" b="0" i="0" dirty="0">
                  <a:solidFill>
                    <a:schemeClr val="accent5"/>
                  </a:solidFill>
                  <a:effectLst/>
                  <a:latin typeface="Calibri Light" panose="020F0302020204030204" pitchFamily="34" charset="0"/>
                  <a:cs typeface="Calibri Light" panose="020F0302020204030204" pitchFamily="34" charset="0"/>
                </a:rPr>
                <a:t> 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0" i="0" dirty="0" err="1">
                  <a:solidFill>
                    <a:schemeClr val="accent5"/>
                  </a:solidFill>
                  <a:effectLst/>
                  <a:latin typeface="Calibri Light" panose="020F0302020204030204" pitchFamily="34" charset="0"/>
                  <a:cs typeface="Calibri Light" panose="020F0302020204030204" pitchFamily="34" charset="0"/>
                </a:rPr>
                <a:t>OnAfterRenderAsync</a:t>
              </a:r>
              <a:r>
                <a:rPr lang="en-US" sz="1600" dirty="0">
                  <a:solidFill>
                    <a:schemeClr val="accent5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(bool </a:t>
              </a:r>
              <a:r>
                <a:rPr lang="en-US" sz="1600" dirty="0" err="1">
                  <a:solidFill>
                    <a:schemeClr val="accent5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firstRender</a:t>
              </a:r>
              <a:r>
                <a:rPr lang="en-US" sz="1600" dirty="0">
                  <a:solidFill>
                    <a:schemeClr val="accent5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)</a:t>
              </a:r>
              <a:endParaRPr lang="en-US" sz="1600" b="1" dirty="0">
                <a:solidFill>
                  <a:schemeClr val="accent5"/>
                </a:solidFill>
                <a:latin typeface="Calibri Light" panose="020F0302020204030204" pitchFamily="34" charset="0"/>
                <a:ea typeface="Roboto Condensed"/>
                <a:cs typeface="Calibri Light" panose="020F0302020204030204" pitchFamily="34" charset="0"/>
                <a:sym typeface="Roboto Condensed"/>
              </a:endParaRPr>
            </a:p>
          </p:txBody>
        </p:sp>
      </p:grpSp>
      <p:grpSp>
        <p:nvGrpSpPr>
          <p:cNvPr id="837" name="Google Shape;837;p42"/>
          <p:cNvGrpSpPr/>
          <p:nvPr/>
        </p:nvGrpSpPr>
        <p:grpSpPr>
          <a:xfrm>
            <a:off x="2374157" y="3725063"/>
            <a:ext cx="6754477" cy="1187819"/>
            <a:chOff x="1849636" y="3416838"/>
            <a:chExt cx="6754477" cy="1187819"/>
          </a:xfrm>
        </p:grpSpPr>
        <p:grpSp>
          <p:nvGrpSpPr>
            <p:cNvPr id="838" name="Google Shape;838;p42"/>
            <p:cNvGrpSpPr/>
            <p:nvPr/>
          </p:nvGrpSpPr>
          <p:grpSpPr>
            <a:xfrm>
              <a:off x="1905170" y="3416838"/>
              <a:ext cx="6698943" cy="1187819"/>
              <a:chOff x="1905170" y="3416838"/>
              <a:chExt cx="6698943" cy="1187819"/>
            </a:xfrm>
          </p:grpSpPr>
          <p:grpSp>
            <p:nvGrpSpPr>
              <p:cNvPr id="839" name="Google Shape;839;p42"/>
              <p:cNvGrpSpPr/>
              <p:nvPr/>
            </p:nvGrpSpPr>
            <p:grpSpPr>
              <a:xfrm>
                <a:off x="1905170" y="3839184"/>
                <a:ext cx="6503730" cy="765471"/>
                <a:chOff x="1905170" y="3839184"/>
                <a:chExt cx="6503730" cy="765471"/>
              </a:xfrm>
            </p:grpSpPr>
            <p:sp>
              <p:nvSpPr>
                <p:cNvPr id="840" name="Google Shape;840;p42"/>
                <p:cNvSpPr/>
                <p:nvPr/>
              </p:nvSpPr>
              <p:spPr>
                <a:xfrm>
                  <a:off x="1905170" y="3839184"/>
                  <a:ext cx="6503730" cy="765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1" h="10918" extrusionOk="0">
                      <a:moveTo>
                        <a:pt x="1" y="0"/>
                      </a:moveTo>
                      <a:lnTo>
                        <a:pt x="1" y="10918"/>
                      </a:lnTo>
                      <a:lnTo>
                        <a:pt x="54753" y="10918"/>
                      </a:lnTo>
                      <a:cubicBezTo>
                        <a:pt x="60777" y="10918"/>
                        <a:pt x="65671" y="6024"/>
                        <a:pt x="65671" y="0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841;p42"/>
                <p:cNvSpPr/>
                <p:nvPr/>
              </p:nvSpPr>
              <p:spPr>
                <a:xfrm>
                  <a:off x="6933223" y="3839184"/>
                  <a:ext cx="1433364" cy="765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5" h="10918" extrusionOk="0">
                      <a:moveTo>
                        <a:pt x="9658" y="0"/>
                      </a:moveTo>
                      <a:cubicBezTo>
                        <a:pt x="9707" y="5488"/>
                        <a:pt x="5600" y="10258"/>
                        <a:pt x="38" y="10914"/>
                      </a:cubicBezTo>
                      <a:lnTo>
                        <a:pt x="38" y="10914"/>
                      </a:lnTo>
                      <a:lnTo>
                        <a:pt x="10852" y="9658"/>
                      </a:lnTo>
                      <a:cubicBezTo>
                        <a:pt x="16009" y="9068"/>
                        <a:pt x="19904" y="4960"/>
                        <a:pt x="20444" y="0"/>
                      </a:cubicBezTo>
                      <a:close/>
                      <a:moveTo>
                        <a:pt x="38" y="10914"/>
                      </a:moveTo>
                      <a:lnTo>
                        <a:pt x="0" y="10918"/>
                      </a:lnTo>
                      <a:cubicBezTo>
                        <a:pt x="13" y="10917"/>
                        <a:pt x="25" y="10915"/>
                        <a:pt x="38" y="10914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" name="Google Shape;842;p42"/>
              <p:cNvGrpSpPr/>
              <p:nvPr/>
            </p:nvGrpSpPr>
            <p:grpSpPr>
              <a:xfrm>
                <a:off x="6933223" y="3416838"/>
                <a:ext cx="1670890" cy="1187819"/>
                <a:chOff x="6933223" y="3416838"/>
                <a:chExt cx="1670890" cy="1187819"/>
              </a:xfrm>
            </p:grpSpPr>
            <p:sp>
              <p:nvSpPr>
                <p:cNvPr id="843" name="Google Shape;843;p42"/>
                <p:cNvSpPr/>
                <p:nvPr/>
              </p:nvSpPr>
              <p:spPr>
                <a:xfrm>
                  <a:off x="6933223" y="3416838"/>
                  <a:ext cx="1670890" cy="1187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3" h="16942" extrusionOk="0">
                      <a:moveTo>
                        <a:pt x="16450" y="1"/>
                      </a:moveTo>
                      <a:lnTo>
                        <a:pt x="9052" y="5615"/>
                      </a:lnTo>
                      <a:lnTo>
                        <a:pt x="10918" y="5615"/>
                      </a:lnTo>
                      <a:lnTo>
                        <a:pt x="10918" y="6024"/>
                      </a:lnTo>
                      <a:cubicBezTo>
                        <a:pt x="10918" y="12048"/>
                        <a:pt x="6024" y="16942"/>
                        <a:pt x="0" y="16942"/>
                      </a:cubicBezTo>
                      <a:lnTo>
                        <a:pt x="10918" y="16942"/>
                      </a:lnTo>
                      <a:cubicBezTo>
                        <a:pt x="16958" y="16942"/>
                        <a:pt x="21836" y="12048"/>
                        <a:pt x="21836" y="6024"/>
                      </a:cubicBezTo>
                      <a:lnTo>
                        <a:pt x="21836" y="5615"/>
                      </a:lnTo>
                      <a:lnTo>
                        <a:pt x="23833" y="5615"/>
                      </a:lnTo>
                      <a:lnTo>
                        <a:pt x="164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845;p42"/>
                <p:cNvSpPr/>
                <p:nvPr/>
              </p:nvSpPr>
              <p:spPr>
                <a:xfrm>
                  <a:off x="7438159" y="3649815"/>
                  <a:ext cx="1056952" cy="954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76" h="13619" extrusionOk="0">
                      <a:moveTo>
                        <a:pt x="13619" y="0"/>
                      </a:moveTo>
                      <a:lnTo>
                        <a:pt x="0" y="13619"/>
                      </a:lnTo>
                      <a:lnTo>
                        <a:pt x="2570" y="13619"/>
                      </a:lnTo>
                      <a:lnTo>
                        <a:pt x="15076" y="1113"/>
                      </a:lnTo>
                      <a:lnTo>
                        <a:pt x="13619" y="0"/>
                      </a:lnTo>
                      <a:close/>
                    </a:path>
                  </a:pathLst>
                </a:custGeom>
                <a:solidFill>
                  <a:srgbClr val="E232A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846;p42"/>
                <p:cNvSpPr/>
                <p:nvPr/>
              </p:nvSpPr>
              <p:spPr>
                <a:xfrm>
                  <a:off x="7822575" y="3605085"/>
                  <a:ext cx="504990" cy="505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3" h="7203" extrusionOk="0">
                      <a:moveTo>
                        <a:pt x="3602" y="0"/>
                      </a:moveTo>
                      <a:cubicBezTo>
                        <a:pt x="1605" y="0"/>
                        <a:pt x="1" y="1620"/>
                        <a:pt x="1" y="3601"/>
                      </a:cubicBezTo>
                      <a:cubicBezTo>
                        <a:pt x="1" y="5598"/>
                        <a:pt x="1605" y="7202"/>
                        <a:pt x="3602" y="7202"/>
                      </a:cubicBezTo>
                      <a:cubicBezTo>
                        <a:pt x="5582" y="7202"/>
                        <a:pt x="7203" y="5598"/>
                        <a:pt x="7203" y="3601"/>
                      </a:cubicBezTo>
                      <a:cubicBezTo>
                        <a:pt x="7203" y="1620"/>
                        <a:pt x="5582" y="0"/>
                        <a:pt x="360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47" name="Google Shape;847;p42"/>
            <p:cNvGrpSpPr/>
            <p:nvPr/>
          </p:nvGrpSpPr>
          <p:grpSpPr>
            <a:xfrm>
              <a:off x="7934183" y="3709680"/>
              <a:ext cx="293503" cy="294244"/>
              <a:chOff x="-61784125" y="3377700"/>
              <a:chExt cx="316650" cy="317450"/>
            </a:xfrm>
          </p:grpSpPr>
          <p:sp>
            <p:nvSpPr>
              <p:cNvPr id="848" name="Google Shape;848;p42"/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42"/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2474" extrusionOk="0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2"/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309" extrusionOk="0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42"/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2048" extrusionOk="0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42"/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42"/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2"/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6" name="Google Shape;856;p42"/>
            <p:cNvSpPr txBox="1"/>
            <p:nvPr/>
          </p:nvSpPr>
          <p:spPr>
            <a:xfrm>
              <a:off x="1849636" y="3731642"/>
              <a:ext cx="5655367" cy="7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dirty="0" err="1">
                  <a:solidFill>
                    <a:schemeClr val="bg2"/>
                  </a:solidFill>
                  <a:latin typeface="Calibri Light" panose="020F0302020204030204" pitchFamily="34" charset="0"/>
                  <a:ea typeface="Open Sans"/>
                  <a:cs typeface="Calibri Light" panose="020F0302020204030204" pitchFamily="34" charset="0"/>
                  <a:sym typeface="Open Sans"/>
                </a:rPr>
                <a:t>ShouldRender</a:t>
              </a:r>
              <a:r>
                <a:rPr lang="en-US" sz="1600" dirty="0">
                  <a:solidFill>
                    <a:schemeClr val="bg2"/>
                  </a:solidFill>
                  <a:latin typeface="Calibri Light" panose="020F0302020204030204" pitchFamily="34" charset="0"/>
                  <a:ea typeface="Open Sans"/>
                  <a:cs typeface="Calibri Light" panose="020F0302020204030204" pitchFamily="34" charset="0"/>
                  <a:sym typeface="Open Sans"/>
                </a:rPr>
                <a:t>()</a:t>
              </a:r>
            </a:p>
            <a:p>
              <a:pPr>
                <a:buSzPts val="1100"/>
              </a:pPr>
              <a:endParaRPr lang="en-US" sz="300" i="1" dirty="0">
                <a:solidFill>
                  <a:srgbClr val="14171A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  <a:p>
              <a:pPr>
                <a:buSzPts val="1100"/>
              </a:pPr>
              <a:endParaRPr lang="en-US" sz="300" i="1" dirty="0">
                <a:solidFill>
                  <a:srgbClr val="14171A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  <a:p>
              <a:pPr>
                <a:buSzPts val="1100"/>
              </a:pPr>
              <a:endParaRPr lang="en-US" sz="300" i="1" dirty="0">
                <a:solidFill>
                  <a:srgbClr val="14171A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  <a:p>
              <a:pPr>
                <a:buSzPts val="1100"/>
              </a:pPr>
              <a:endParaRPr lang="en-US" sz="300" i="1" dirty="0">
                <a:solidFill>
                  <a:srgbClr val="14171A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dirty="0" err="1">
                  <a:solidFill>
                    <a:schemeClr val="bg2"/>
                  </a:solidFill>
                  <a:latin typeface="Calibri Light" panose="020F0302020204030204" pitchFamily="34" charset="0"/>
                  <a:ea typeface="Open Sans"/>
                  <a:cs typeface="Calibri Light" panose="020F0302020204030204" pitchFamily="34" charset="0"/>
                  <a:sym typeface="Open Sans"/>
                </a:rPr>
                <a:t>StateHasChanged</a:t>
              </a:r>
              <a:r>
                <a:rPr lang="en-US" sz="1600" dirty="0">
                  <a:solidFill>
                    <a:schemeClr val="bg2"/>
                  </a:solidFill>
                  <a:latin typeface="Calibri Light" panose="020F0302020204030204" pitchFamily="34" charset="0"/>
                  <a:ea typeface="Open Sans"/>
                  <a:cs typeface="Calibri Light" panose="020F0302020204030204" pitchFamily="34" charset="0"/>
                  <a:sym typeface="Open Sans"/>
                </a:rPr>
                <a:t>()</a:t>
              </a:r>
              <a:endParaRPr lang="en-US" sz="1600" dirty="0">
                <a:solidFill>
                  <a:schemeClr val="bg2"/>
                </a:solidFill>
                <a:latin typeface="Calibri Light" panose="020F0302020204030204" pitchFamily="34" charset="0"/>
                <a:ea typeface="Roboto Condensed"/>
                <a:cs typeface="Calibri Light" panose="020F0302020204030204" pitchFamily="34" charset="0"/>
                <a:sym typeface="Roboto Condensed"/>
              </a:endParaRPr>
            </a:p>
          </p:txBody>
        </p:sp>
      </p:grpSp>
      <p:grpSp>
        <p:nvGrpSpPr>
          <p:cNvPr id="48" name="Google Shape;795;p42">
            <a:extLst>
              <a:ext uri="{FF2B5EF4-FFF2-40B4-BE49-F238E27FC236}">
                <a16:creationId xmlns:a16="http://schemas.microsoft.com/office/drawing/2014/main" id="{0DDF4300-4302-49BC-AB59-79A0BB39CED0}"/>
              </a:ext>
            </a:extLst>
          </p:cNvPr>
          <p:cNvGrpSpPr/>
          <p:nvPr/>
        </p:nvGrpSpPr>
        <p:grpSpPr>
          <a:xfrm>
            <a:off x="4397629" y="387340"/>
            <a:ext cx="4738302" cy="1194695"/>
            <a:chOff x="3101536" y="1600202"/>
            <a:chExt cx="4738302" cy="1194695"/>
          </a:xfrm>
        </p:grpSpPr>
        <p:grpSp>
          <p:nvGrpSpPr>
            <p:cNvPr id="49" name="Google Shape;796;p42">
              <a:extLst>
                <a:ext uri="{FF2B5EF4-FFF2-40B4-BE49-F238E27FC236}">
                  <a16:creationId xmlns:a16="http://schemas.microsoft.com/office/drawing/2014/main" id="{4638C0A5-4448-4F27-B1B5-E51241FAACCC}"/>
                </a:ext>
              </a:extLst>
            </p:cNvPr>
            <p:cNvGrpSpPr/>
            <p:nvPr/>
          </p:nvGrpSpPr>
          <p:grpSpPr>
            <a:xfrm>
              <a:off x="3164874" y="1600202"/>
              <a:ext cx="4674964" cy="1194695"/>
              <a:chOff x="3164874" y="1600202"/>
              <a:chExt cx="4674964" cy="1194695"/>
            </a:xfrm>
          </p:grpSpPr>
          <p:grpSp>
            <p:nvGrpSpPr>
              <p:cNvPr id="55" name="Google Shape;797;p42">
                <a:extLst>
                  <a:ext uri="{FF2B5EF4-FFF2-40B4-BE49-F238E27FC236}">
                    <a16:creationId xmlns:a16="http://schemas.microsoft.com/office/drawing/2014/main" id="{5B996B23-1DD2-4CCF-89D8-F231F9962D93}"/>
                  </a:ext>
                </a:extLst>
              </p:cNvPr>
              <p:cNvGrpSpPr/>
              <p:nvPr/>
            </p:nvGrpSpPr>
            <p:grpSpPr>
              <a:xfrm>
                <a:off x="3164874" y="2022478"/>
                <a:ext cx="4508408" cy="765531"/>
                <a:chOff x="3164874" y="2022478"/>
                <a:chExt cx="4508408" cy="765531"/>
              </a:xfrm>
            </p:grpSpPr>
            <p:sp>
              <p:nvSpPr>
                <p:cNvPr id="61" name="Google Shape;798;p42">
                  <a:extLst>
                    <a:ext uri="{FF2B5EF4-FFF2-40B4-BE49-F238E27FC236}">
                      <a16:creationId xmlns:a16="http://schemas.microsoft.com/office/drawing/2014/main" id="{BBF7F9F6-0341-4AF1-8F5D-A0CE4957D0AA}"/>
                    </a:ext>
                  </a:extLst>
                </p:cNvPr>
                <p:cNvSpPr/>
                <p:nvPr/>
              </p:nvSpPr>
              <p:spPr>
                <a:xfrm>
                  <a:off x="3164874" y="2022478"/>
                  <a:ext cx="4508408" cy="76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79" h="10919" extrusionOk="0">
                      <a:moveTo>
                        <a:pt x="1" y="1"/>
                      </a:moveTo>
                      <a:lnTo>
                        <a:pt x="1" y="10919"/>
                      </a:lnTo>
                      <a:lnTo>
                        <a:pt x="44261" y="10919"/>
                      </a:lnTo>
                      <a:cubicBezTo>
                        <a:pt x="50301" y="10919"/>
                        <a:pt x="55179" y="6041"/>
                        <a:pt x="55179" y="1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2" name="Google Shape;799;p42">
                  <a:extLst>
                    <a:ext uri="{FF2B5EF4-FFF2-40B4-BE49-F238E27FC236}">
                      <a16:creationId xmlns:a16="http://schemas.microsoft.com/office/drawing/2014/main" id="{84DD4F50-145E-4407-8965-CFB2505E3B19}"/>
                    </a:ext>
                  </a:extLst>
                </p:cNvPr>
                <p:cNvSpPr/>
                <p:nvPr/>
              </p:nvSpPr>
              <p:spPr>
                <a:xfrm>
                  <a:off x="6168877" y="2022478"/>
                  <a:ext cx="1433348" cy="76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5" h="10919" extrusionOk="0">
                      <a:moveTo>
                        <a:pt x="9658" y="1"/>
                      </a:moveTo>
                      <a:cubicBezTo>
                        <a:pt x="9707" y="5488"/>
                        <a:pt x="5601" y="10259"/>
                        <a:pt x="39" y="10914"/>
                      </a:cubicBezTo>
                      <a:lnTo>
                        <a:pt x="39" y="10914"/>
                      </a:lnTo>
                      <a:lnTo>
                        <a:pt x="10853" y="9658"/>
                      </a:lnTo>
                      <a:cubicBezTo>
                        <a:pt x="16009" y="9069"/>
                        <a:pt x="19905" y="4960"/>
                        <a:pt x="20445" y="1"/>
                      </a:cubicBezTo>
                      <a:close/>
                      <a:moveTo>
                        <a:pt x="39" y="10914"/>
                      </a:moveTo>
                      <a:lnTo>
                        <a:pt x="1" y="10919"/>
                      </a:lnTo>
                      <a:cubicBezTo>
                        <a:pt x="13" y="10917"/>
                        <a:pt x="26" y="10916"/>
                        <a:pt x="39" y="10914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" name="Google Shape;800;p42">
                <a:extLst>
                  <a:ext uri="{FF2B5EF4-FFF2-40B4-BE49-F238E27FC236}">
                    <a16:creationId xmlns:a16="http://schemas.microsoft.com/office/drawing/2014/main" id="{E6F3C8ED-00CD-4BF3-8E96-09373D252FCD}"/>
                  </a:ext>
                </a:extLst>
              </p:cNvPr>
              <p:cNvGrpSpPr/>
              <p:nvPr/>
            </p:nvGrpSpPr>
            <p:grpSpPr>
              <a:xfrm>
                <a:off x="6168877" y="1600202"/>
                <a:ext cx="1670961" cy="1194695"/>
                <a:chOff x="6168877" y="1600202"/>
                <a:chExt cx="1670961" cy="1194695"/>
              </a:xfrm>
            </p:grpSpPr>
            <p:sp>
              <p:nvSpPr>
                <p:cNvPr id="57" name="Google Shape;801;p42">
                  <a:extLst>
                    <a:ext uri="{FF2B5EF4-FFF2-40B4-BE49-F238E27FC236}">
                      <a16:creationId xmlns:a16="http://schemas.microsoft.com/office/drawing/2014/main" id="{3616F8B3-32D7-4BBD-B8A7-B1DF397E9043}"/>
                    </a:ext>
                  </a:extLst>
                </p:cNvPr>
                <p:cNvSpPr/>
                <p:nvPr/>
              </p:nvSpPr>
              <p:spPr>
                <a:xfrm>
                  <a:off x="6168877" y="1600202"/>
                  <a:ext cx="1670961" cy="1187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4" h="16942" extrusionOk="0">
                      <a:moveTo>
                        <a:pt x="16435" y="0"/>
                      </a:moveTo>
                      <a:lnTo>
                        <a:pt x="9052" y="5615"/>
                      </a:lnTo>
                      <a:lnTo>
                        <a:pt x="10918" y="5615"/>
                      </a:lnTo>
                      <a:lnTo>
                        <a:pt x="10918" y="6024"/>
                      </a:lnTo>
                      <a:cubicBezTo>
                        <a:pt x="10918" y="12064"/>
                        <a:pt x="6024" y="16942"/>
                        <a:pt x="1" y="16942"/>
                      </a:cubicBezTo>
                      <a:lnTo>
                        <a:pt x="10918" y="16942"/>
                      </a:lnTo>
                      <a:cubicBezTo>
                        <a:pt x="16958" y="16942"/>
                        <a:pt x="21836" y="12064"/>
                        <a:pt x="21836" y="6024"/>
                      </a:cubicBezTo>
                      <a:lnTo>
                        <a:pt x="21836" y="5615"/>
                      </a:lnTo>
                      <a:lnTo>
                        <a:pt x="23833" y="5615"/>
                      </a:lnTo>
                      <a:lnTo>
                        <a:pt x="16435" y="0"/>
                      </a:lnTo>
                      <a:close/>
                    </a:path>
                  </a:pathLst>
                </a:custGeom>
                <a:solidFill>
                  <a:srgbClr val="1EA5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802;p42">
                  <a:extLst>
                    <a:ext uri="{FF2B5EF4-FFF2-40B4-BE49-F238E27FC236}">
                      <a16:creationId xmlns:a16="http://schemas.microsoft.com/office/drawing/2014/main" id="{A1AB42CC-EED3-4F8D-86E9-19F9554CE47A}"/>
                    </a:ext>
                  </a:extLst>
                </p:cNvPr>
                <p:cNvSpPr/>
                <p:nvPr/>
              </p:nvSpPr>
              <p:spPr>
                <a:xfrm>
                  <a:off x="6223984" y="1646059"/>
                  <a:ext cx="1353020" cy="1148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9" h="16386" extrusionOk="0">
                      <a:moveTo>
                        <a:pt x="16385" y="1"/>
                      </a:moveTo>
                      <a:lnTo>
                        <a:pt x="10100" y="6286"/>
                      </a:lnTo>
                      <a:cubicBezTo>
                        <a:pt x="9691" y="11671"/>
                        <a:pt x="5402" y="15960"/>
                        <a:pt x="33" y="16353"/>
                      </a:cubicBezTo>
                      <a:lnTo>
                        <a:pt x="0" y="16386"/>
                      </a:lnTo>
                      <a:lnTo>
                        <a:pt x="5140" y="16386"/>
                      </a:lnTo>
                      <a:lnTo>
                        <a:pt x="19299" y="2210"/>
                      </a:lnTo>
                      <a:lnTo>
                        <a:pt x="16385" y="1"/>
                      </a:lnTo>
                      <a:close/>
                    </a:path>
                  </a:pathLst>
                </a:custGeom>
                <a:solidFill>
                  <a:srgbClr val="76D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00B0F0"/>
                    </a:solidFill>
                  </a:endParaRPr>
                </a:p>
              </p:txBody>
            </p:sp>
            <p:sp>
              <p:nvSpPr>
                <p:cNvPr id="59" name="Google Shape;803;p42">
                  <a:extLst>
                    <a:ext uri="{FF2B5EF4-FFF2-40B4-BE49-F238E27FC236}">
                      <a16:creationId xmlns:a16="http://schemas.microsoft.com/office/drawing/2014/main" id="{4788B7C1-B169-43E3-B311-B1AF5AA13D84}"/>
                    </a:ext>
                  </a:extLst>
                </p:cNvPr>
                <p:cNvSpPr/>
                <p:nvPr/>
              </p:nvSpPr>
              <p:spPr>
                <a:xfrm>
                  <a:off x="6662385" y="1828552"/>
                  <a:ext cx="1061579" cy="959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2" h="13685" extrusionOk="0">
                      <a:moveTo>
                        <a:pt x="13684" y="1"/>
                      </a:moveTo>
                      <a:lnTo>
                        <a:pt x="0" y="13685"/>
                      </a:lnTo>
                      <a:lnTo>
                        <a:pt x="2570" y="13685"/>
                      </a:lnTo>
                      <a:lnTo>
                        <a:pt x="15141" y="1114"/>
                      </a:lnTo>
                      <a:lnTo>
                        <a:pt x="13684" y="1"/>
                      </a:lnTo>
                      <a:close/>
                    </a:path>
                  </a:pathLst>
                </a:custGeom>
                <a:solidFill>
                  <a:srgbClr val="76D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804;p42">
                  <a:extLst>
                    <a:ext uri="{FF2B5EF4-FFF2-40B4-BE49-F238E27FC236}">
                      <a16:creationId xmlns:a16="http://schemas.microsoft.com/office/drawing/2014/main" id="{4792FDB9-AD08-4460-BD76-932822998610}"/>
                    </a:ext>
                  </a:extLst>
                </p:cNvPr>
                <p:cNvSpPr/>
                <p:nvPr/>
              </p:nvSpPr>
              <p:spPr>
                <a:xfrm>
                  <a:off x="7065171" y="1788379"/>
                  <a:ext cx="504990" cy="506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3" h="7220" extrusionOk="0">
                      <a:moveTo>
                        <a:pt x="3602" y="1"/>
                      </a:moveTo>
                      <a:cubicBezTo>
                        <a:pt x="1621" y="1"/>
                        <a:pt x="0" y="1621"/>
                        <a:pt x="0" y="3602"/>
                      </a:cubicBezTo>
                      <a:cubicBezTo>
                        <a:pt x="0" y="5599"/>
                        <a:pt x="1621" y="7219"/>
                        <a:pt x="3602" y="7219"/>
                      </a:cubicBezTo>
                      <a:cubicBezTo>
                        <a:pt x="5599" y="7219"/>
                        <a:pt x="7203" y="5599"/>
                        <a:pt x="7203" y="3602"/>
                      </a:cubicBezTo>
                      <a:cubicBezTo>
                        <a:pt x="7203" y="1621"/>
                        <a:pt x="5599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sp>
          <p:nvSpPr>
            <p:cNvPr id="51" name="Google Shape;809;p42">
              <a:extLst>
                <a:ext uri="{FF2B5EF4-FFF2-40B4-BE49-F238E27FC236}">
                  <a16:creationId xmlns:a16="http://schemas.microsoft.com/office/drawing/2014/main" id="{4E4FA77D-4E87-40AC-B1E9-1E32B07FD185}"/>
                </a:ext>
              </a:extLst>
            </p:cNvPr>
            <p:cNvSpPr txBox="1"/>
            <p:nvPr/>
          </p:nvSpPr>
          <p:spPr>
            <a:xfrm>
              <a:off x="3101536" y="1915707"/>
              <a:ext cx="3302561" cy="71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buFont typeface="Arial"/>
                <a:buNone/>
              </a:pPr>
              <a:r>
                <a:rPr lang="en-US" sz="1600" dirty="0" err="1">
                  <a:solidFill>
                    <a:srgbClr val="1EA5C0"/>
                  </a:solidFill>
                  <a:latin typeface="Calibri Light" panose="020F0302020204030204" pitchFamily="34" charset="0"/>
                  <a:cs typeface="Calibri Light" panose="020F0302020204030204" pitchFamily="34" charset="0"/>
                  <a:sym typeface="Open Sans"/>
                </a:rPr>
                <a:t>OnInitialized</a:t>
              </a:r>
              <a:r>
                <a:rPr lang="en-US" sz="1600" dirty="0">
                  <a:solidFill>
                    <a:srgbClr val="1EA5C0"/>
                  </a:solidFill>
                  <a:latin typeface="Calibri Light" panose="020F0302020204030204" pitchFamily="34" charset="0"/>
                  <a:cs typeface="Calibri Light" panose="020F0302020204030204" pitchFamily="34" charset="0"/>
                  <a:sym typeface="Open Sans"/>
                </a:rPr>
                <a:t>()</a:t>
              </a:r>
            </a:p>
            <a:p>
              <a:pPr marL="0" lvl="0" indent="0">
                <a:buFont typeface="Arial"/>
                <a:buNone/>
              </a:pPr>
              <a:r>
                <a:rPr lang="en-US" sz="1600" dirty="0" err="1">
                  <a:solidFill>
                    <a:srgbClr val="1EA5C0"/>
                  </a:solidFill>
                  <a:latin typeface="Calibri Light" panose="020F0302020204030204" pitchFamily="34" charset="0"/>
                  <a:cs typeface="Calibri Light" panose="020F0302020204030204" pitchFamily="34" charset="0"/>
                  <a:sym typeface="Open Sans"/>
                </a:rPr>
                <a:t>OnInitializedAsync</a:t>
              </a:r>
              <a:r>
                <a:rPr lang="en-US" sz="1600" dirty="0">
                  <a:solidFill>
                    <a:srgbClr val="1EA5C0"/>
                  </a:solidFill>
                  <a:latin typeface="Calibri Light" panose="020F0302020204030204" pitchFamily="34" charset="0"/>
                  <a:cs typeface="Calibri Light" panose="020F0302020204030204" pitchFamily="34" charset="0"/>
                  <a:sym typeface="Open Sans"/>
                </a:rPr>
                <a:t>()</a:t>
              </a:r>
            </a:p>
          </p:txBody>
        </p:sp>
      </p:grpSp>
      <p:grpSp>
        <p:nvGrpSpPr>
          <p:cNvPr id="63" name="Google Shape;2064;p48">
            <a:extLst>
              <a:ext uri="{FF2B5EF4-FFF2-40B4-BE49-F238E27FC236}">
                <a16:creationId xmlns:a16="http://schemas.microsoft.com/office/drawing/2014/main" id="{2B61937A-488B-42A5-BE2A-504F6D5EEFCF}"/>
              </a:ext>
            </a:extLst>
          </p:cNvPr>
          <p:cNvGrpSpPr/>
          <p:nvPr/>
        </p:nvGrpSpPr>
        <p:grpSpPr>
          <a:xfrm>
            <a:off x="8460266" y="681649"/>
            <a:ext cx="326728" cy="303337"/>
            <a:chOff x="-4478975" y="3251700"/>
            <a:chExt cx="293825" cy="293800"/>
          </a:xfrm>
          <a:solidFill>
            <a:srgbClr val="1EA5C0"/>
          </a:solidFill>
        </p:grpSpPr>
        <p:sp>
          <p:nvSpPr>
            <p:cNvPr id="64" name="Google Shape;2065;p48">
              <a:extLst>
                <a:ext uri="{FF2B5EF4-FFF2-40B4-BE49-F238E27FC236}">
                  <a16:creationId xmlns:a16="http://schemas.microsoft.com/office/drawing/2014/main" id="{3DB2DE71-5AA3-42B1-9AB0-B4ABF5598FDB}"/>
                </a:ext>
              </a:extLst>
            </p:cNvPr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066;p48">
              <a:extLst>
                <a:ext uri="{FF2B5EF4-FFF2-40B4-BE49-F238E27FC236}">
                  <a16:creationId xmlns:a16="http://schemas.microsoft.com/office/drawing/2014/main" id="{A4CC9CFC-C504-4208-9C1C-B9213188A77A}"/>
                </a:ext>
              </a:extLst>
            </p:cNvPr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67;p48">
              <a:extLst>
                <a:ext uri="{FF2B5EF4-FFF2-40B4-BE49-F238E27FC236}">
                  <a16:creationId xmlns:a16="http://schemas.microsoft.com/office/drawing/2014/main" id="{DBF0D63C-0B0A-4CBC-85BE-80DE4C2BA2CE}"/>
                </a:ext>
              </a:extLst>
            </p:cNvPr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6B99E61-13DE-47CA-BA70-FF9046E32B38}"/>
              </a:ext>
            </a:extLst>
          </p:cNvPr>
          <p:cNvSpPr txBox="1"/>
          <p:nvPr/>
        </p:nvSpPr>
        <p:spPr>
          <a:xfrm>
            <a:off x="4398813" y="1234580"/>
            <a:ext cx="348860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50" b="0" i="1" dirty="0">
                <a:solidFill>
                  <a:srgbClr val="14171A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It is executed when the component is completely loaded.</a:t>
            </a:r>
          </a:p>
          <a:p>
            <a:pPr algn="just"/>
            <a:endParaRPr lang="en-US" sz="1050" i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0CBCADC-6ABE-44B1-9ECD-0A0E9ECDF31C}"/>
              </a:ext>
            </a:extLst>
          </p:cNvPr>
          <p:cNvSpPr txBox="1"/>
          <p:nvPr/>
        </p:nvSpPr>
        <p:spPr>
          <a:xfrm>
            <a:off x="3558056" y="2292103"/>
            <a:ext cx="370804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50" b="0" i="1" dirty="0">
                <a:solidFill>
                  <a:srgbClr val="14171A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When a component is first initialized, and each time new or updated parameters are received from parent in the render tree</a:t>
            </a:r>
            <a:endParaRPr lang="en-US" sz="1050" i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1B451FC-EF5A-44C3-BF4B-83C9B2D13CB9}"/>
              </a:ext>
            </a:extLst>
          </p:cNvPr>
          <p:cNvSpPr txBox="1"/>
          <p:nvPr/>
        </p:nvSpPr>
        <p:spPr>
          <a:xfrm>
            <a:off x="3048041" y="3465401"/>
            <a:ext cx="45765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50" b="0" i="1" dirty="0">
                <a:solidFill>
                  <a:srgbClr val="14171A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Called after each render of the component</a:t>
            </a:r>
            <a:r>
              <a:rPr lang="en-US" sz="1050" b="0" i="1">
                <a:solidFill>
                  <a:srgbClr val="14171A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. </a:t>
            </a:r>
            <a:endParaRPr lang="en-US" sz="1050" i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CBD6E1F-23A9-4576-A05D-CD73ACA5F6B3}"/>
              </a:ext>
            </a:extLst>
          </p:cNvPr>
          <p:cNvSpPr txBox="1"/>
          <p:nvPr/>
        </p:nvSpPr>
        <p:spPr>
          <a:xfrm>
            <a:off x="2363636" y="4728263"/>
            <a:ext cx="510947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50" i="1" dirty="0">
                <a:solidFill>
                  <a:srgbClr val="14171A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This method notifies the component that its state has changed.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EEF7E99-B15D-4331-A848-F2577E00B721}"/>
              </a:ext>
            </a:extLst>
          </p:cNvPr>
          <p:cNvSpPr txBox="1"/>
          <p:nvPr/>
        </p:nvSpPr>
        <p:spPr>
          <a:xfrm>
            <a:off x="2372346" y="4299370"/>
            <a:ext cx="56553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50" i="1" dirty="0">
                <a:solidFill>
                  <a:srgbClr val="14171A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This method returns a Boolean value, if true, it refresh’s the UI, otherwise changes are not sent to UI.</a:t>
            </a:r>
          </a:p>
        </p:txBody>
      </p:sp>
    </p:spTree>
    <p:extLst>
      <p:ext uri="{BB962C8B-B14F-4D97-AF65-F5344CB8AC3E}">
        <p14:creationId xmlns:p14="http://schemas.microsoft.com/office/powerpoint/2010/main" val="980733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9" grpId="0"/>
      <p:bldP spid="71" grpId="0"/>
      <p:bldP spid="7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519;p31">
            <a:extLst>
              <a:ext uri="{FF2B5EF4-FFF2-40B4-BE49-F238E27FC236}">
                <a16:creationId xmlns:a16="http://schemas.microsoft.com/office/drawing/2014/main" id="{04D013E2-16C8-416D-B470-9877E5DF50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5850" y="391886"/>
            <a:ext cx="7960641" cy="9625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dirty="0">
                <a:solidFill>
                  <a:schemeClr val="bg2"/>
                </a:solidFill>
              </a:rPr>
              <a:t>COURSE OVERVIEW</a:t>
            </a:r>
            <a:endParaRPr sz="3600" dirty="0">
              <a:solidFill>
                <a:schemeClr val="bg2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9080034-9B7A-4C75-AFAA-C22D2D34D72F}"/>
              </a:ext>
            </a:extLst>
          </p:cNvPr>
          <p:cNvSpPr txBox="1"/>
          <p:nvPr/>
        </p:nvSpPr>
        <p:spPr>
          <a:xfrm>
            <a:off x="1125132" y="1603755"/>
            <a:ext cx="689373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File &amp; Folder Overview in Blazor</a:t>
            </a:r>
          </a:p>
          <a:p>
            <a:pPr marL="285750" lvl="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Blazor Server &amp; Client Application</a:t>
            </a:r>
          </a:p>
          <a:p>
            <a:pPr marL="285750" lvl="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Data Binding</a:t>
            </a:r>
          </a:p>
          <a:p>
            <a:pPr marL="285750" lvl="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Components &amp; Routing</a:t>
            </a:r>
          </a:p>
          <a:p>
            <a:pPr marL="285750" lvl="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Parameters / Cascading Parameters</a:t>
            </a:r>
          </a:p>
          <a:p>
            <a:pPr marL="285750" lvl="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JavaScript in Blazor</a:t>
            </a:r>
          </a:p>
          <a:p>
            <a:pPr marL="285750" lvl="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Render fragment, attribute splatting</a:t>
            </a:r>
          </a:p>
          <a:p>
            <a:pPr marL="285750" lvl="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Toastr &amp; Sweet alert integration.</a:t>
            </a:r>
          </a:p>
          <a:p>
            <a:pPr marL="285750" lvl="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Blazor Lifecycles</a:t>
            </a:r>
          </a:p>
          <a:p>
            <a:pPr marL="285750" lvl="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CRUD Operations</a:t>
            </a:r>
            <a:endParaRPr lang="en-US" sz="2000" dirty="0"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0" name="Google Shape;3640;p45"/>
          <p:cNvGrpSpPr/>
          <p:nvPr/>
        </p:nvGrpSpPr>
        <p:grpSpPr>
          <a:xfrm>
            <a:off x="228328" y="579073"/>
            <a:ext cx="3246399" cy="2010288"/>
            <a:chOff x="1614392" y="2044437"/>
            <a:chExt cx="1583508" cy="1069788"/>
          </a:xfrm>
        </p:grpSpPr>
        <p:sp>
          <p:nvSpPr>
            <p:cNvPr id="3641" name="Google Shape;3641;p45"/>
            <p:cNvSpPr txBox="1"/>
            <p:nvPr/>
          </p:nvSpPr>
          <p:spPr>
            <a:xfrm>
              <a:off x="1614392" y="2044437"/>
              <a:ext cx="1583508" cy="48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206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Blazor Basics</a:t>
              </a:r>
              <a:endParaRPr sz="1800" b="1" dirty="0">
                <a:solidFill>
                  <a:srgbClr val="00206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  <p:sp>
          <p:nvSpPr>
            <p:cNvPr id="3642" name="Google Shape;3642;p45"/>
            <p:cNvSpPr txBox="1"/>
            <p:nvPr/>
          </p:nvSpPr>
          <p:spPr>
            <a:xfrm>
              <a:off x="1649030" y="2228324"/>
              <a:ext cx="1441241" cy="885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sz="1300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Data Binding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sz="1300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Components &amp; Routing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sz="1300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Parameters / Cascading Parameters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sz="1300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Javascript in Blazor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R</a:t>
              </a:r>
              <a:r>
                <a:rPr lang="en" sz="1300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ender fragment, attribute splatting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sz="1300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LifeCycle in Blazor</a:t>
              </a:r>
            </a:p>
          </p:txBody>
        </p:sp>
      </p:grpSp>
      <p:sp>
        <p:nvSpPr>
          <p:cNvPr id="3652" name="Google Shape;3652;p45"/>
          <p:cNvSpPr/>
          <p:nvPr/>
        </p:nvSpPr>
        <p:spPr>
          <a:xfrm rot="13545">
            <a:off x="3291661" y="3207910"/>
            <a:ext cx="91274" cy="17354"/>
          </a:xfrm>
          <a:custGeom>
            <a:avLst/>
            <a:gdLst/>
            <a:ahLst/>
            <a:cxnLst/>
            <a:rect l="l" t="t" r="r" b="b"/>
            <a:pathLst>
              <a:path w="5754" h="1094" extrusionOk="0">
                <a:moveTo>
                  <a:pt x="2539" y="1"/>
                </a:moveTo>
                <a:cubicBezTo>
                  <a:pt x="1864" y="1"/>
                  <a:pt x="1222" y="129"/>
                  <a:pt x="546" y="129"/>
                </a:cubicBezTo>
                <a:cubicBezTo>
                  <a:pt x="0" y="129"/>
                  <a:pt x="0" y="418"/>
                  <a:pt x="0" y="547"/>
                </a:cubicBezTo>
                <a:cubicBezTo>
                  <a:pt x="0" y="676"/>
                  <a:pt x="0" y="804"/>
                  <a:pt x="546" y="933"/>
                </a:cubicBezTo>
                <a:lnTo>
                  <a:pt x="1222" y="933"/>
                </a:lnTo>
                <a:cubicBezTo>
                  <a:pt x="1607" y="1093"/>
                  <a:pt x="2154" y="1093"/>
                  <a:pt x="2539" y="1093"/>
                </a:cubicBezTo>
                <a:lnTo>
                  <a:pt x="2668" y="1093"/>
                </a:lnTo>
                <a:cubicBezTo>
                  <a:pt x="3761" y="1093"/>
                  <a:pt x="4565" y="1093"/>
                  <a:pt x="5368" y="933"/>
                </a:cubicBezTo>
                <a:cubicBezTo>
                  <a:pt x="5497" y="933"/>
                  <a:pt x="5625" y="804"/>
                  <a:pt x="5625" y="676"/>
                </a:cubicBezTo>
                <a:lnTo>
                  <a:pt x="5754" y="547"/>
                </a:lnTo>
                <a:cubicBezTo>
                  <a:pt x="5497" y="290"/>
                  <a:pt x="5368" y="129"/>
                  <a:pt x="5240" y="1"/>
                </a:cubicBezTo>
                <a:close/>
              </a:path>
            </a:pathLst>
          </a:custGeom>
          <a:solidFill>
            <a:srgbClr val="0E53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3" name="Google Shape;3653;p45"/>
          <p:cNvGrpSpPr/>
          <p:nvPr/>
        </p:nvGrpSpPr>
        <p:grpSpPr>
          <a:xfrm>
            <a:off x="1110806" y="2648010"/>
            <a:ext cx="7720576" cy="2891610"/>
            <a:chOff x="1095623" y="2075450"/>
            <a:chExt cx="7720576" cy="2891610"/>
          </a:xfrm>
        </p:grpSpPr>
        <p:sp>
          <p:nvSpPr>
            <p:cNvPr id="3654" name="Google Shape;3654;p45"/>
            <p:cNvSpPr/>
            <p:nvPr/>
          </p:nvSpPr>
          <p:spPr>
            <a:xfrm rot="13545">
              <a:off x="5872821" y="2482714"/>
              <a:ext cx="85166" cy="34168"/>
            </a:xfrm>
            <a:custGeom>
              <a:avLst/>
              <a:gdLst/>
              <a:ahLst/>
              <a:cxnLst/>
              <a:rect l="l" t="t" r="r" b="b"/>
              <a:pathLst>
                <a:path w="5369" h="2154" extrusionOk="0">
                  <a:moveTo>
                    <a:pt x="5240" y="0"/>
                  </a:moveTo>
                  <a:cubicBezTo>
                    <a:pt x="4822" y="0"/>
                    <a:pt x="4436" y="0"/>
                    <a:pt x="4179" y="129"/>
                  </a:cubicBezTo>
                  <a:cubicBezTo>
                    <a:pt x="3504" y="418"/>
                    <a:pt x="2829" y="547"/>
                    <a:pt x="2154" y="804"/>
                  </a:cubicBezTo>
                  <a:lnTo>
                    <a:pt x="964" y="1222"/>
                  </a:lnTo>
                  <a:lnTo>
                    <a:pt x="675" y="1222"/>
                  </a:lnTo>
                  <a:cubicBezTo>
                    <a:pt x="547" y="1222"/>
                    <a:pt x="418" y="1222"/>
                    <a:pt x="418" y="1350"/>
                  </a:cubicBezTo>
                  <a:cubicBezTo>
                    <a:pt x="161" y="1479"/>
                    <a:pt x="0" y="1607"/>
                    <a:pt x="0" y="1736"/>
                  </a:cubicBezTo>
                  <a:cubicBezTo>
                    <a:pt x="0" y="1865"/>
                    <a:pt x="161" y="2025"/>
                    <a:pt x="289" y="2025"/>
                  </a:cubicBezTo>
                  <a:cubicBezTo>
                    <a:pt x="547" y="2154"/>
                    <a:pt x="675" y="2154"/>
                    <a:pt x="964" y="2154"/>
                  </a:cubicBezTo>
                  <a:lnTo>
                    <a:pt x="1350" y="2154"/>
                  </a:lnTo>
                  <a:cubicBezTo>
                    <a:pt x="2700" y="2154"/>
                    <a:pt x="3632" y="1865"/>
                    <a:pt x="4307" y="1350"/>
                  </a:cubicBezTo>
                  <a:cubicBezTo>
                    <a:pt x="4693" y="932"/>
                    <a:pt x="5111" y="547"/>
                    <a:pt x="5368" y="129"/>
                  </a:cubicBezTo>
                  <a:lnTo>
                    <a:pt x="5368" y="0"/>
                  </a:lnTo>
                  <a:close/>
                </a:path>
              </a:pathLst>
            </a:custGeom>
            <a:solidFill>
              <a:srgbClr val="0E53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45"/>
            <p:cNvSpPr/>
            <p:nvPr/>
          </p:nvSpPr>
          <p:spPr>
            <a:xfrm rot="13545">
              <a:off x="5702900" y="2522334"/>
              <a:ext cx="91274" cy="17354"/>
            </a:xfrm>
            <a:custGeom>
              <a:avLst/>
              <a:gdLst/>
              <a:ahLst/>
              <a:cxnLst/>
              <a:rect l="l" t="t" r="r" b="b"/>
              <a:pathLst>
                <a:path w="5754" h="1094" extrusionOk="0">
                  <a:moveTo>
                    <a:pt x="2539" y="1"/>
                  </a:moveTo>
                  <a:cubicBezTo>
                    <a:pt x="1864" y="1"/>
                    <a:pt x="1222" y="129"/>
                    <a:pt x="546" y="129"/>
                  </a:cubicBezTo>
                  <a:cubicBezTo>
                    <a:pt x="0" y="129"/>
                    <a:pt x="0" y="418"/>
                    <a:pt x="0" y="547"/>
                  </a:cubicBezTo>
                  <a:cubicBezTo>
                    <a:pt x="0" y="676"/>
                    <a:pt x="0" y="804"/>
                    <a:pt x="546" y="933"/>
                  </a:cubicBezTo>
                  <a:lnTo>
                    <a:pt x="1222" y="933"/>
                  </a:lnTo>
                  <a:cubicBezTo>
                    <a:pt x="1607" y="1093"/>
                    <a:pt x="2154" y="1093"/>
                    <a:pt x="2539" y="1093"/>
                  </a:cubicBezTo>
                  <a:lnTo>
                    <a:pt x="2668" y="1093"/>
                  </a:lnTo>
                  <a:cubicBezTo>
                    <a:pt x="3761" y="1093"/>
                    <a:pt x="4565" y="1093"/>
                    <a:pt x="5368" y="933"/>
                  </a:cubicBezTo>
                  <a:cubicBezTo>
                    <a:pt x="5497" y="933"/>
                    <a:pt x="5625" y="804"/>
                    <a:pt x="5625" y="676"/>
                  </a:cubicBezTo>
                  <a:lnTo>
                    <a:pt x="5754" y="547"/>
                  </a:lnTo>
                  <a:cubicBezTo>
                    <a:pt x="5497" y="290"/>
                    <a:pt x="5368" y="129"/>
                    <a:pt x="5240" y="1"/>
                  </a:cubicBezTo>
                  <a:close/>
                </a:path>
              </a:pathLst>
            </a:custGeom>
            <a:solidFill>
              <a:srgbClr val="0E53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56" name="Google Shape;3656;p45"/>
            <p:cNvGrpSpPr/>
            <p:nvPr/>
          </p:nvGrpSpPr>
          <p:grpSpPr>
            <a:xfrm>
              <a:off x="1095623" y="2075450"/>
              <a:ext cx="7720576" cy="2891610"/>
              <a:chOff x="1095623" y="2075450"/>
              <a:chExt cx="7720576" cy="2891610"/>
            </a:xfrm>
          </p:grpSpPr>
          <p:sp>
            <p:nvSpPr>
              <p:cNvPr id="3657" name="Google Shape;3657;p45"/>
              <p:cNvSpPr/>
              <p:nvPr/>
            </p:nvSpPr>
            <p:spPr>
              <a:xfrm rot="-10786615">
                <a:off x="1577153" y="2331456"/>
                <a:ext cx="73280" cy="19616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22" extrusionOk="0">
                    <a:moveTo>
                      <a:pt x="675" y="0"/>
                    </a:moveTo>
                    <a:cubicBezTo>
                      <a:pt x="129" y="0"/>
                      <a:pt x="0" y="418"/>
                      <a:pt x="0" y="418"/>
                    </a:cubicBezTo>
                    <a:cubicBezTo>
                      <a:pt x="0" y="675"/>
                      <a:pt x="0" y="804"/>
                      <a:pt x="129" y="965"/>
                    </a:cubicBezTo>
                    <a:cubicBezTo>
                      <a:pt x="257" y="1093"/>
                      <a:pt x="418" y="1093"/>
                      <a:pt x="547" y="1093"/>
                    </a:cubicBezTo>
                    <a:cubicBezTo>
                      <a:pt x="1222" y="1222"/>
                      <a:pt x="1736" y="1222"/>
                      <a:pt x="2283" y="1222"/>
                    </a:cubicBezTo>
                    <a:lnTo>
                      <a:pt x="3472" y="1222"/>
                    </a:lnTo>
                    <a:cubicBezTo>
                      <a:pt x="3761" y="1222"/>
                      <a:pt x="4018" y="965"/>
                      <a:pt x="4276" y="804"/>
                    </a:cubicBezTo>
                    <a:cubicBezTo>
                      <a:pt x="4436" y="804"/>
                      <a:pt x="4436" y="804"/>
                      <a:pt x="4565" y="675"/>
                    </a:cubicBezTo>
                    <a:lnTo>
                      <a:pt x="4276" y="675"/>
                    </a:lnTo>
                    <a:cubicBezTo>
                      <a:pt x="4018" y="418"/>
                      <a:pt x="3761" y="290"/>
                      <a:pt x="3472" y="290"/>
                    </a:cubicBezTo>
                    <a:cubicBezTo>
                      <a:pt x="2668" y="161"/>
                      <a:pt x="1736" y="0"/>
                      <a:pt x="804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45"/>
              <p:cNvSpPr/>
              <p:nvPr/>
            </p:nvSpPr>
            <p:spPr>
              <a:xfrm rot="13385" flipH="1">
                <a:off x="6154097" y="2326876"/>
                <a:ext cx="90328" cy="29954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1866" extrusionOk="0">
                    <a:moveTo>
                      <a:pt x="419" y="1"/>
                    </a:moveTo>
                    <a:cubicBezTo>
                      <a:pt x="290" y="1"/>
                      <a:pt x="162" y="129"/>
                      <a:pt x="1" y="258"/>
                    </a:cubicBezTo>
                    <a:cubicBezTo>
                      <a:pt x="1" y="387"/>
                      <a:pt x="162" y="644"/>
                      <a:pt x="162" y="644"/>
                    </a:cubicBezTo>
                    <a:cubicBezTo>
                      <a:pt x="676" y="933"/>
                      <a:pt x="1222" y="1190"/>
                      <a:pt x="1769" y="1319"/>
                    </a:cubicBezTo>
                    <a:cubicBezTo>
                      <a:pt x="2412" y="1608"/>
                      <a:pt x="3087" y="1608"/>
                      <a:pt x="3890" y="1737"/>
                    </a:cubicBezTo>
                    <a:cubicBezTo>
                      <a:pt x="4180" y="1737"/>
                      <a:pt x="4308" y="1865"/>
                      <a:pt x="4565" y="1865"/>
                    </a:cubicBezTo>
                    <a:lnTo>
                      <a:pt x="5369" y="1865"/>
                    </a:lnTo>
                    <a:cubicBezTo>
                      <a:pt x="5498" y="1737"/>
                      <a:pt x="5626" y="1737"/>
                      <a:pt x="5626" y="1737"/>
                    </a:cubicBezTo>
                    <a:cubicBezTo>
                      <a:pt x="5626" y="1608"/>
                      <a:pt x="5626" y="1447"/>
                      <a:pt x="5498" y="1447"/>
                    </a:cubicBezTo>
                    <a:lnTo>
                      <a:pt x="5498" y="1319"/>
                    </a:lnTo>
                    <a:lnTo>
                      <a:pt x="5369" y="1319"/>
                    </a:lnTo>
                    <a:lnTo>
                      <a:pt x="5241" y="1190"/>
                    </a:lnTo>
                    <a:cubicBezTo>
                      <a:pt x="3890" y="387"/>
                      <a:pt x="2412" y="258"/>
                      <a:pt x="965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45"/>
              <p:cNvSpPr/>
              <p:nvPr/>
            </p:nvSpPr>
            <p:spPr>
              <a:xfrm rot="13385" flipH="1">
                <a:off x="6921280" y="2336120"/>
                <a:ext cx="107344" cy="47484"/>
              </a:xfrm>
              <a:custGeom>
                <a:avLst/>
                <a:gdLst/>
                <a:ahLst/>
                <a:cxnLst/>
                <a:rect l="l" t="t" r="r" b="b"/>
                <a:pathLst>
                  <a:path w="6687" h="2958" extrusionOk="0">
                    <a:moveTo>
                      <a:pt x="643" y="1"/>
                    </a:moveTo>
                    <a:cubicBezTo>
                      <a:pt x="515" y="1"/>
                      <a:pt x="258" y="129"/>
                      <a:pt x="258" y="258"/>
                    </a:cubicBezTo>
                    <a:cubicBezTo>
                      <a:pt x="129" y="418"/>
                      <a:pt x="0" y="804"/>
                      <a:pt x="643" y="1061"/>
                    </a:cubicBezTo>
                    <a:cubicBezTo>
                      <a:pt x="1608" y="1608"/>
                      <a:pt x="2668" y="2154"/>
                      <a:pt x="4018" y="2669"/>
                    </a:cubicBezTo>
                    <a:cubicBezTo>
                      <a:pt x="4276" y="2829"/>
                      <a:pt x="4533" y="2958"/>
                      <a:pt x="4951" y="2958"/>
                    </a:cubicBezTo>
                    <a:lnTo>
                      <a:pt x="5626" y="2958"/>
                    </a:lnTo>
                    <a:cubicBezTo>
                      <a:pt x="6011" y="2958"/>
                      <a:pt x="6269" y="2958"/>
                      <a:pt x="6429" y="2829"/>
                    </a:cubicBezTo>
                    <a:lnTo>
                      <a:pt x="6686" y="2829"/>
                    </a:lnTo>
                    <a:cubicBezTo>
                      <a:pt x="6686" y="2669"/>
                      <a:pt x="6558" y="2669"/>
                      <a:pt x="6558" y="2540"/>
                    </a:cubicBezTo>
                    <a:lnTo>
                      <a:pt x="6429" y="2540"/>
                    </a:lnTo>
                    <a:lnTo>
                      <a:pt x="5208" y="1736"/>
                    </a:lnTo>
                    <a:cubicBezTo>
                      <a:pt x="3858" y="1222"/>
                      <a:pt x="2411" y="676"/>
                      <a:pt x="1061" y="129"/>
                    </a:cubicBezTo>
                    <a:cubicBezTo>
                      <a:pt x="933" y="1"/>
                      <a:pt x="804" y="1"/>
                      <a:pt x="643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45"/>
              <p:cNvSpPr/>
              <p:nvPr/>
            </p:nvSpPr>
            <p:spPr>
              <a:xfrm rot="1453787" flipH="1">
                <a:off x="7117126" y="2243540"/>
                <a:ext cx="74832" cy="62456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3891" extrusionOk="0">
                    <a:moveTo>
                      <a:pt x="258" y="1"/>
                    </a:moveTo>
                    <a:cubicBezTo>
                      <a:pt x="129" y="1"/>
                      <a:pt x="0" y="290"/>
                      <a:pt x="0" y="547"/>
                    </a:cubicBezTo>
                    <a:cubicBezTo>
                      <a:pt x="0" y="933"/>
                      <a:pt x="258" y="1351"/>
                      <a:pt x="804" y="1736"/>
                    </a:cubicBezTo>
                    <a:lnTo>
                      <a:pt x="1190" y="2026"/>
                    </a:lnTo>
                    <a:cubicBezTo>
                      <a:pt x="2122" y="2540"/>
                      <a:pt x="2926" y="3087"/>
                      <a:pt x="3858" y="3633"/>
                    </a:cubicBezTo>
                    <a:cubicBezTo>
                      <a:pt x="4147" y="3762"/>
                      <a:pt x="4404" y="3890"/>
                      <a:pt x="4661" y="3890"/>
                    </a:cubicBezTo>
                    <a:cubicBezTo>
                      <a:pt x="4661" y="3633"/>
                      <a:pt x="4661" y="3344"/>
                      <a:pt x="4533" y="3087"/>
                    </a:cubicBezTo>
                    <a:cubicBezTo>
                      <a:pt x="3858" y="1608"/>
                      <a:pt x="2540" y="1094"/>
                      <a:pt x="1190" y="419"/>
                    </a:cubicBezTo>
                    <a:cubicBezTo>
                      <a:pt x="933" y="419"/>
                      <a:pt x="643" y="290"/>
                      <a:pt x="386" y="129"/>
                    </a:cubicBezTo>
                    <a:cubicBezTo>
                      <a:pt x="386" y="1"/>
                      <a:pt x="258" y="1"/>
                      <a:pt x="258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45"/>
              <p:cNvSpPr/>
              <p:nvPr/>
            </p:nvSpPr>
            <p:spPr>
              <a:xfrm rot="1453787" flipH="1">
                <a:off x="7285912" y="2228961"/>
                <a:ext cx="83612" cy="44896"/>
              </a:xfrm>
              <a:custGeom>
                <a:avLst/>
                <a:gdLst/>
                <a:ahLst/>
                <a:cxnLst/>
                <a:rect l="l" t="t" r="r" b="b"/>
                <a:pathLst>
                  <a:path w="5209" h="2797" extrusionOk="0">
                    <a:moveTo>
                      <a:pt x="515" y="0"/>
                    </a:moveTo>
                    <a:cubicBezTo>
                      <a:pt x="129" y="129"/>
                      <a:pt x="129" y="257"/>
                      <a:pt x="129" y="257"/>
                    </a:cubicBezTo>
                    <a:cubicBezTo>
                      <a:pt x="1" y="386"/>
                      <a:pt x="129" y="515"/>
                      <a:pt x="129" y="804"/>
                    </a:cubicBezTo>
                    <a:cubicBezTo>
                      <a:pt x="258" y="932"/>
                      <a:pt x="515" y="1061"/>
                      <a:pt x="804" y="1190"/>
                    </a:cubicBezTo>
                    <a:cubicBezTo>
                      <a:pt x="1061" y="1318"/>
                      <a:pt x="1479" y="1607"/>
                      <a:pt x="1865" y="1865"/>
                    </a:cubicBezTo>
                    <a:cubicBezTo>
                      <a:pt x="2283" y="1993"/>
                      <a:pt x="2669" y="2283"/>
                      <a:pt x="3087" y="2411"/>
                    </a:cubicBezTo>
                    <a:cubicBezTo>
                      <a:pt x="3601" y="2668"/>
                      <a:pt x="4019" y="2797"/>
                      <a:pt x="4276" y="2797"/>
                    </a:cubicBezTo>
                    <a:cubicBezTo>
                      <a:pt x="4694" y="2797"/>
                      <a:pt x="4951" y="2797"/>
                      <a:pt x="5208" y="2540"/>
                    </a:cubicBezTo>
                    <a:lnTo>
                      <a:pt x="5080" y="2411"/>
                    </a:lnTo>
                    <a:cubicBezTo>
                      <a:pt x="4822" y="2122"/>
                      <a:pt x="4533" y="1865"/>
                      <a:pt x="4276" y="1607"/>
                    </a:cubicBezTo>
                    <a:cubicBezTo>
                      <a:pt x="3472" y="1190"/>
                      <a:pt x="2540" y="804"/>
                      <a:pt x="1736" y="386"/>
                    </a:cubicBezTo>
                    <a:lnTo>
                      <a:pt x="933" y="129"/>
                    </a:lnTo>
                    <a:cubicBezTo>
                      <a:pt x="933" y="0"/>
                      <a:pt x="804" y="0"/>
                      <a:pt x="676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45"/>
              <p:cNvSpPr/>
              <p:nvPr/>
            </p:nvSpPr>
            <p:spPr>
              <a:xfrm rot="1453787" flipH="1">
                <a:off x="7466469" y="2256931"/>
                <a:ext cx="92360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608" extrusionOk="0">
                    <a:moveTo>
                      <a:pt x="514" y="0"/>
                    </a:moveTo>
                    <a:cubicBezTo>
                      <a:pt x="129" y="0"/>
                      <a:pt x="0" y="129"/>
                      <a:pt x="0" y="386"/>
                    </a:cubicBezTo>
                    <a:cubicBezTo>
                      <a:pt x="0" y="547"/>
                      <a:pt x="129" y="804"/>
                      <a:pt x="514" y="933"/>
                    </a:cubicBezTo>
                    <a:lnTo>
                      <a:pt x="932" y="933"/>
                    </a:lnTo>
                    <a:lnTo>
                      <a:pt x="1864" y="1190"/>
                    </a:lnTo>
                    <a:cubicBezTo>
                      <a:pt x="2797" y="1350"/>
                      <a:pt x="3729" y="1479"/>
                      <a:pt x="4693" y="1608"/>
                    </a:cubicBezTo>
                    <a:lnTo>
                      <a:pt x="5497" y="1608"/>
                    </a:lnTo>
                    <a:cubicBezTo>
                      <a:pt x="5625" y="1479"/>
                      <a:pt x="5754" y="1479"/>
                      <a:pt x="5754" y="1350"/>
                    </a:cubicBezTo>
                    <a:cubicBezTo>
                      <a:pt x="5754" y="1350"/>
                      <a:pt x="5754" y="1190"/>
                      <a:pt x="5625" y="1190"/>
                    </a:cubicBezTo>
                    <a:cubicBezTo>
                      <a:pt x="5208" y="804"/>
                      <a:pt x="4822" y="675"/>
                      <a:pt x="4404" y="547"/>
                    </a:cubicBezTo>
                    <a:lnTo>
                      <a:pt x="1993" y="129"/>
                    </a:lnTo>
                    <a:cubicBezTo>
                      <a:pt x="1736" y="0"/>
                      <a:pt x="1479" y="0"/>
                      <a:pt x="1189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63" name="Google Shape;3663;p45"/>
              <p:cNvGrpSpPr/>
              <p:nvPr/>
            </p:nvGrpSpPr>
            <p:grpSpPr>
              <a:xfrm>
                <a:off x="3946901" y="4239949"/>
                <a:ext cx="1164192" cy="727111"/>
                <a:chOff x="4185301" y="4239949"/>
                <a:chExt cx="1164192" cy="727111"/>
              </a:xfrm>
            </p:grpSpPr>
            <p:sp>
              <p:nvSpPr>
                <p:cNvPr id="3664" name="Google Shape;3664;p45"/>
                <p:cNvSpPr/>
                <p:nvPr/>
              </p:nvSpPr>
              <p:spPr>
                <a:xfrm rot="557089">
                  <a:off x="5008787" y="4435847"/>
                  <a:ext cx="290010" cy="177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66" h="11071" extrusionOk="0">
                      <a:moveTo>
                        <a:pt x="585" y="1"/>
                      </a:moveTo>
                      <a:cubicBezTo>
                        <a:pt x="431" y="1"/>
                        <a:pt x="282" y="30"/>
                        <a:pt x="129" y="77"/>
                      </a:cubicBezTo>
                      <a:lnTo>
                        <a:pt x="1" y="77"/>
                      </a:lnTo>
                      <a:lnTo>
                        <a:pt x="258" y="495"/>
                      </a:lnTo>
                      <a:cubicBezTo>
                        <a:pt x="386" y="752"/>
                        <a:pt x="676" y="881"/>
                        <a:pt x="933" y="1138"/>
                      </a:cubicBezTo>
                      <a:cubicBezTo>
                        <a:pt x="1479" y="1685"/>
                        <a:pt x="1994" y="2103"/>
                        <a:pt x="2540" y="2488"/>
                      </a:cubicBezTo>
                      <a:cubicBezTo>
                        <a:pt x="6430" y="4899"/>
                        <a:pt x="10576" y="7310"/>
                        <a:pt x="15269" y="10139"/>
                      </a:cubicBezTo>
                      <a:cubicBezTo>
                        <a:pt x="15816" y="10524"/>
                        <a:pt x="16459" y="10653"/>
                        <a:pt x="17134" y="10942"/>
                      </a:cubicBezTo>
                      <a:cubicBezTo>
                        <a:pt x="17262" y="10942"/>
                        <a:pt x="17423" y="11071"/>
                        <a:pt x="17552" y="11071"/>
                      </a:cubicBezTo>
                      <a:lnTo>
                        <a:pt x="18066" y="11071"/>
                      </a:lnTo>
                      <a:lnTo>
                        <a:pt x="17937" y="10942"/>
                      </a:lnTo>
                      <a:cubicBezTo>
                        <a:pt x="17809" y="10782"/>
                        <a:pt x="17680" y="10653"/>
                        <a:pt x="17423" y="10524"/>
                      </a:cubicBezTo>
                      <a:cubicBezTo>
                        <a:pt x="17005" y="10139"/>
                        <a:pt x="16459" y="9592"/>
                        <a:pt x="15944" y="9335"/>
                      </a:cubicBezTo>
                      <a:cubicBezTo>
                        <a:pt x="13534" y="7856"/>
                        <a:pt x="11123" y="6378"/>
                        <a:pt x="8712" y="5028"/>
                      </a:cubicBezTo>
                      <a:cubicBezTo>
                        <a:pt x="6976" y="3967"/>
                        <a:pt x="5208" y="2906"/>
                        <a:pt x="3344" y="1813"/>
                      </a:cubicBezTo>
                      <a:cubicBezTo>
                        <a:pt x="2797" y="1428"/>
                        <a:pt x="2154" y="881"/>
                        <a:pt x="1479" y="335"/>
                      </a:cubicBezTo>
                      <a:cubicBezTo>
                        <a:pt x="1133" y="90"/>
                        <a:pt x="851" y="1"/>
                        <a:pt x="585" y="1"/>
                      </a:cubicBez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5" name="Google Shape;3665;p45"/>
                <p:cNvSpPr/>
                <p:nvPr/>
              </p:nvSpPr>
              <p:spPr>
                <a:xfrm rot="557089">
                  <a:off x="4223254" y="4324082"/>
                  <a:ext cx="1088285" cy="558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94" h="34813" extrusionOk="0">
                      <a:moveTo>
                        <a:pt x="44874" y="22244"/>
                      </a:moveTo>
                      <a:lnTo>
                        <a:pt x="45549" y="23980"/>
                      </a:lnTo>
                      <a:lnTo>
                        <a:pt x="45164" y="24108"/>
                      </a:lnTo>
                      <a:cubicBezTo>
                        <a:pt x="41531" y="24366"/>
                        <a:pt x="38060" y="25169"/>
                        <a:pt x="34717" y="26133"/>
                      </a:cubicBezTo>
                      <a:cubicBezTo>
                        <a:pt x="32306" y="26776"/>
                        <a:pt x="29734" y="27451"/>
                        <a:pt x="27324" y="27869"/>
                      </a:cubicBezTo>
                      <a:lnTo>
                        <a:pt x="27195" y="27323"/>
                      </a:lnTo>
                      <a:lnTo>
                        <a:pt x="30538" y="26391"/>
                      </a:lnTo>
                      <a:cubicBezTo>
                        <a:pt x="35231" y="25041"/>
                        <a:pt x="39924" y="23723"/>
                        <a:pt x="44617" y="22373"/>
                      </a:cubicBezTo>
                      <a:lnTo>
                        <a:pt x="44874" y="22244"/>
                      </a:lnTo>
                      <a:close/>
                      <a:moveTo>
                        <a:pt x="31084" y="0"/>
                      </a:moveTo>
                      <a:cubicBezTo>
                        <a:pt x="30699" y="129"/>
                        <a:pt x="30281" y="129"/>
                        <a:pt x="29895" y="257"/>
                      </a:cubicBezTo>
                      <a:cubicBezTo>
                        <a:pt x="28545" y="546"/>
                        <a:pt x="27066" y="804"/>
                        <a:pt x="25716" y="1221"/>
                      </a:cubicBezTo>
                      <a:lnTo>
                        <a:pt x="23466" y="1736"/>
                      </a:lnTo>
                      <a:lnTo>
                        <a:pt x="23466" y="1350"/>
                      </a:lnTo>
                      <a:lnTo>
                        <a:pt x="23466" y="1061"/>
                      </a:lnTo>
                      <a:cubicBezTo>
                        <a:pt x="23305" y="1221"/>
                        <a:pt x="23305" y="1221"/>
                        <a:pt x="23177" y="1221"/>
                      </a:cubicBezTo>
                      <a:cubicBezTo>
                        <a:pt x="22791" y="1607"/>
                        <a:pt x="22502" y="1864"/>
                        <a:pt x="22245" y="2154"/>
                      </a:cubicBezTo>
                      <a:lnTo>
                        <a:pt x="21570" y="2957"/>
                      </a:lnTo>
                      <a:cubicBezTo>
                        <a:pt x="18645" y="6975"/>
                        <a:pt x="15430" y="11251"/>
                        <a:pt x="12473" y="15397"/>
                      </a:cubicBezTo>
                      <a:cubicBezTo>
                        <a:pt x="8198" y="21312"/>
                        <a:pt x="4694" y="26391"/>
                        <a:pt x="1479" y="31759"/>
                      </a:cubicBezTo>
                      <a:lnTo>
                        <a:pt x="1094" y="32562"/>
                      </a:lnTo>
                      <a:lnTo>
                        <a:pt x="290" y="33752"/>
                      </a:lnTo>
                      <a:cubicBezTo>
                        <a:pt x="161" y="34170"/>
                        <a:pt x="1" y="34298"/>
                        <a:pt x="161" y="34427"/>
                      </a:cubicBezTo>
                      <a:lnTo>
                        <a:pt x="804" y="34427"/>
                      </a:lnTo>
                      <a:cubicBezTo>
                        <a:pt x="804" y="34427"/>
                        <a:pt x="965" y="34427"/>
                        <a:pt x="965" y="34555"/>
                      </a:cubicBezTo>
                      <a:cubicBezTo>
                        <a:pt x="1222" y="34684"/>
                        <a:pt x="1479" y="34812"/>
                        <a:pt x="1897" y="34812"/>
                      </a:cubicBezTo>
                      <a:cubicBezTo>
                        <a:pt x="2412" y="34812"/>
                        <a:pt x="2829" y="34555"/>
                        <a:pt x="3376" y="34427"/>
                      </a:cubicBezTo>
                      <a:cubicBezTo>
                        <a:pt x="3633" y="34298"/>
                        <a:pt x="3890" y="34170"/>
                        <a:pt x="4180" y="34170"/>
                      </a:cubicBezTo>
                      <a:cubicBezTo>
                        <a:pt x="4822" y="34009"/>
                        <a:pt x="5369" y="33752"/>
                        <a:pt x="6044" y="33623"/>
                      </a:cubicBezTo>
                      <a:cubicBezTo>
                        <a:pt x="8455" y="32820"/>
                        <a:pt x="10866" y="32145"/>
                        <a:pt x="13534" y="31759"/>
                      </a:cubicBezTo>
                      <a:cubicBezTo>
                        <a:pt x="15430" y="31598"/>
                        <a:pt x="17423" y="31084"/>
                        <a:pt x="19448" y="30537"/>
                      </a:cubicBezTo>
                      <a:cubicBezTo>
                        <a:pt x="20252" y="30409"/>
                        <a:pt x="21055" y="30152"/>
                        <a:pt x="21859" y="29991"/>
                      </a:cubicBezTo>
                      <a:lnTo>
                        <a:pt x="23048" y="29734"/>
                      </a:lnTo>
                      <a:cubicBezTo>
                        <a:pt x="26520" y="28930"/>
                        <a:pt x="29895" y="28126"/>
                        <a:pt x="33367" y="27451"/>
                      </a:cubicBezTo>
                      <a:cubicBezTo>
                        <a:pt x="35231" y="26937"/>
                        <a:pt x="37128" y="26519"/>
                        <a:pt x="39121" y="26133"/>
                      </a:cubicBezTo>
                      <a:cubicBezTo>
                        <a:pt x="40599" y="25716"/>
                        <a:pt x="41949" y="25330"/>
                        <a:pt x="43396" y="25041"/>
                      </a:cubicBezTo>
                      <a:cubicBezTo>
                        <a:pt x="43685" y="24912"/>
                        <a:pt x="43942" y="24912"/>
                        <a:pt x="44360" y="24912"/>
                      </a:cubicBezTo>
                      <a:cubicBezTo>
                        <a:pt x="44746" y="24783"/>
                        <a:pt x="45164" y="24655"/>
                        <a:pt x="45549" y="24655"/>
                      </a:cubicBezTo>
                      <a:cubicBezTo>
                        <a:pt x="45678" y="24526"/>
                        <a:pt x="45807" y="24366"/>
                        <a:pt x="45807" y="24237"/>
                      </a:cubicBezTo>
                      <a:cubicBezTo>
                        <a:pt x="45807" y="23851"/>
                        <a:pt x="45807" y="23433"/>
                        <a:pt x="45678" y="22919"/>
                      </a:cubicBezTo>
                      <a:lnTo>
                        <a:pt x="45678" y="22244"/>
                      </a:lnTo>
                      <a:lnTo>
                        <a:pt x="45678" y="22115"/>
                      </a:lnTo>
                      <a:lnTo>
                        <a:pt x="45807" y="21955"/>
                      </a:lnTo>
                      <a:cubicBezTo>
                        <a:pt x="45967" y="21955"/>
                        <a:pt x="45967" y="21826"/>
                        <a:pt x="46096" y="21826"/>
                      </a:cubicBezTo>
                      <a:cubicBezTo>
                        <a:pt x="46900" y="21569"/>
                        <a:pt x="47575" y="21440"/>
                        <a:pt x="48378" y="21151"/>
                      </a:cubicBezTo>
                      <a:cubicBezTo>
                        <a:pt x="50114" y="20637"/>
                        <a:pt x="51721" y="20090"/>
                        <a:pt x="53457" y="19544"/>
                      </a:cubicBezTo>
                      <a:cubicBezTo>
                        <a:pt x="54936" y="19158"/>
                        <a:pt x="56414" y="18740"/>
                        <a:pt x="58022" y="18226"/>
                      </a:cubicBezTo>
                      <a:cubicBezTo>
                        <a:pt x="60272" y="17679"/>
                        <a:pt x="62554" y="16876"/>
                        <a:pt x="64836" y="16201"/>
                      </a:cubicBezTo>
                      <a:cubicBezTo>
                        <a:pt x="65640" y="15944"/>
                        <a:pt x="66315" y="15687"/>
                        <a:pt x="66990" y="15269"/>
                      </a:cubicBezTo>
                      <a:cubicBezTo>
                        <a:pt x="67247" y="15140"/>
                        <a:pt x="67504" y="15011"/>
                        <a:pt x="67793" y="14883"/>
                      </a:cubicBezTo>
                      <a:lnTo>
                        <a:pt x="67793" y="14722"/>
                      </a:lnTo>
                      <a:lnTo>
                        <a:pt x="66186" y="14722"/>
                      </a:lnTo>
                      <a:lnTo>
                        <a:pt x="65768" y="14883"/>
                      </a:lnTo>
                      <a:cubicBezTo>
                        <a:pt x="59629" y="16747"/>
                        <a:pt x="53457" y="18483"/>
                        <a:pt x="47285" y="20219"/>
                      </a:cubicBezTo>
                      <a:cubicBezTo>
                        <a:pt x="32820" y="24526"/>
                        <a:pt x="17680" y="28930"/>
                        <a:pt x="2829" y="33495"/>
                      </a:cubicBezTo>
                      <a:lnTo>
                        <a:pt x="1897" y="33752"/>
                      </a:lnTo>
                      <a:lnTo>
                        <a:pt x="2572" y="33077"/>
                      </a:lnTo>
                      <a:lnTo>
                        <a:pt x="2829" y="32820"/>
                      </a:lnTo>
                      <a:cubicBezTo>
                        <a:pt x="2958" y="32691"/>
                        <a:pt x="3087" y="32402"/>
                        <a:pt x="3215" y="32273"/>
                      </a:cubicBezTo>
                      <a:lnTo>
                        <a:pt x="5626" y="30666"/>
                      </a:lnTo>
                      <a:cubicBezTo>
                        <a:pt x="8198" y="28930"/>
                        <a:pt x="10737" y="27066"/>
                        <a:pt x="13276" y="25458"/>
                      </a:cubicBezTo>
                      <a:lnTo>
                        <a:pt x="13951" y="24912"/>
                      </a:lnTo>
                      <a:cubicBezTo>
                        <a:pt x="20509" y="20637"/>
                        <a:pt x="27195" y="16072"/>
                        <a:pt x="34170" y="11926"/>
                      </a:cubicBezTo>
                      <a:cubicBezTo>
                        <a:pt x="35906" y="10993"/>
                        <a:pt x="37642" y="9772"/>
                        <a:pt x="39378" y="8711"/>
                      </a:cubicBezTo>
                      <a:cubicBezTo>
                        <a:pt x="40342" y="8165"/>
                        <a:pt x="41274" y="7490"/>
                        <a:pt x="42206" y="6975"/>
                      </a:cubicBezTo>
                      <a:cubicBezTo>
                        <a:pt x="43557" y="6172"/>
                        <a:pt x="44746" y="5368"/>
                        <a:pt x="46096" y="4565"/>
                      </a:cubicBezTo>
                      <a:lnTo>
                        <a:pt x="47414" y="3761"/>
                      </a:lnTo>
                      <a:lnTo>
                        <a:pt x="47414" y="3472"/>
                      </a:lnTo>
                      <a:lnTo>
                        <a:pt x="47157" y="3472"/>
                      </a:lnTo>
                      <a:cubicBezTo>
                        <a:pt x="46482" y="3761"/>
                        <a:pt x="45678" y="4018"/>
                        <a:pt x="45003" y="4436"/>
                      </a:cubicBezTo>
                      <a:cubicBezTo>
                        <a:pt x="42881" y="5625"/>
                        <a:pt x="40728" y="6975"/>
                        <a:pt x="38574" y="8165"/>
                      </a:cubicBezTo>
                      <a:lnTo>
                        <a:pt x="38317" y="8454"/>
                      </a:lnTo>
                      <a:cubicBezTo>
                        <a:pt x="37385" y="8968"/>
                        <a:pt x="36581" y="9515"/>
                        <a:pt x="35778" y="10061"/>
                      </a:cubicBezTo>
                      <a:cubicBezTo>
                        <a:pt x="35360" y="10190"/>
                        <a:pt x="34974" y="10447"/>
                        <a:pt x="34556" y="10704"/>
                      </a:cubicBezTo>
                      <a:lnTo>
                        <a:pt x="34299" y="10993"/>
                      </a:lnTo>
                      <a:lnTo>
                        <a:pt x="34170" y="10576"/>
                      </a:lnTo>
                      <a:lnTo>
                        <a:pt x="34170" y="10447"/>
                      </a:lnTo>
                      <a:lnTo>
                        <a:pt x="34170" y="10190"/>
                      </a:lnTo>
                      <a:cubicBezTo>
                        <a:pt x="34170" y="9643"/>
                        <a:pt x="34299" y="9097"/>
                        <a:pt x="34427" y="8583"/>
                      </a:cubicBezTo>
                      <a:cubicBezTo>
                        <a:pt x="34556" y="7361"/>
                        <a:pt x="34717" y="6043"/>
                        <a:pt x="34845" y="4822"/>
                      </a:cubicBezTo>
                      <a:cubicBezTo>
                        <a:pt x="34974" y="4147"/>
                        <a:pt x="34974" y="3472"/>
                        <a:pt x="34845" y="2539"/>
                      </a:cubicBezTo>
                      <a:lnTo>
                        <a:pt x="34556" y="2282"/>
                      </a:lnTo>
                      <a:cubicBezTo>
                        <a:pt x="34556" y="2411"/>
                        <a:pt x="34427" y="2539"/>
                        <a:pt x="34299" y="2668"/>
                      </a:cubicBezTo>
                      <a:lnTo>
                        <a:pt x="34299" y="2957"/>
                      </a:lnTo>
                      <a:cubicBezTo>
                        <a:pt x="34042" y="4436"/>
                        <a:pt x="33752" y="6043"/>
                        <a:pt x="33495" y="7490"/>
                      </a:cubicBezTo>
                      <a:lnTo>
                        <a:pt x="32949" y="11508"/>
                      </a:lnTo>
                      <a:lnTo>
                        <a:pt x="32820" y="11668"/>
                      </a:lnTo>
                      <a:cubicBezTo>
                        <a:pt x="24527" y="17004"/>
                        <a:pt x="16234" y="22373"/>
                        <a:pt x="8037" y="27741"/>
                      </a:cubicBezTo>
                      <a:lnTo>
                        <a:pt x="6044" y="29059"/>
                      </a:lnTo>
                      <a:lnTo>
                        <a:pt x="7908" y="27194"/>
                      </a:lnTo>
                      <a:cubicBezTo>
                        <a:pt x="8037" y="26937"/>
                        <a:pt x="8198" y="26776"/>
                        <a:pt x="8455" y="26648"/>
                      </a:cubicBezTo>
                      <a:lnTo>
                        <a:pt x="14755" y="20347"/>
                      </a:lnTo>
                      <a:cubicBezTo>
                        <a:pt x="19577" y="15526"/>
                        <a:pt x="24527" y="10865"/>
                        <a:pt x="29349" y="6043"/>
                      </a:cubicBezTo>
                      <a:cubicBezTo>
                        <a:pt x="30699" y="4693"/>
                        <a:pt x="32017" y="3343"/>
                        <a:pt x="33238" y="1864"/>
                      </a:cubicBezTo>
                      <a:lnTo>
                        <a:pt x="33367" y="1736"/>
                      </a:lnTo>
                      <a:cubicBezTo>
                        <a:pt x="33495" y="1607"/>
                        <a:pt x="33624" y="1350"/>
                        <a:pt x="33752" y="1061"/>
                      </a:cubicBezTo>
                      <a:cubicBezTo>
                        <a:pt x="33752" y="932"/>
                        <a:pt x="33913" y="932"/>
                        <a:pt x="33913" y="932"/>
                      </a:cubicBezTo>
                      <a:cubicBezTo>
                        <a:pt x="33752" y="932"/>
                        <a:pt x="33624" y="932"/>
                        <a:pt x="33624" y="1061"/>
                      </a:cubicBezTo>
                      <a:cubicBezTo>
                        <a:pt x="33367" y="1221"/>
                        <a:pt x="33238" y="1350"/>
                        <a:pt x="32949" y="1479"/>
                      </a:cubicBezTo>
                      <a:cubicBezTo>
                        <a:pt x="32692" y="1607"/>
                        <a:pt x="32563" y="1864"/>
                        <a:pt x="32306" y="2025"/>
                      </a:cubicBezTo>
                      <a:cubicBezTo>
                        <a:pt x="31759" y="2411"/>
                        <a:pt x="31502" y="2668"/>
                        <a:pt x="31084" y="2957"/>
                      </a:cubicBezTo>
                      <a:cubicBezTo>
                        <a:pt x="24527" y="9515"/>
                        <a:pt x="17552" y="16201"/>
                        <a:pt x="9933" y="23562"/>
                      </a:cubicBezTo>
                      <a:cubicBezTo>
                        <a:pt x="9001" y="24655"/>
                        <a:pt x="8037" y="25587"/>
                        <a:pt x="7105" y="26519"/>
                      </a:cubicBezTo>
                      <a:cubicBezTo>
                        <a:pt x="6590" y="27066"/>
                        <a:pt x="6172" y="27451"/>
                        <a:pt x="5787" y="27998"/>
                      </a:cubicBezTo>
                      <a:lnTo>
                        <a:pt x="5497" y="28126"/>
                      </a:lnTo>
                      <a:lnTo>
                        <a:pt x="5369" y="27998"/>
                      </a:lnTo>
                      <a:lnTo>
                        <a:pt x="5240" y="27869"/>
                      </a:lnTo>
                      <a:lnTo>
                        <a:pt x="5240" y="27580"/>
                      </a:lnTo>
                      <a:cubicBezTo>
                        <a:pt x="5240" y="27451"/>
                        <a:pt x="5369" y="27451"/>
                        <a:pt x="5369" y="27323"/>
                      </a:cubicBezTo>
                      <a:cubicBezTo>
                        <a:pt x="6172" y="26133"/>
                        <a:pt x="7105" y="24912"/>
                        <a:pt x="7908" y="23562"/>
                      </a:cubicBezTo>
                      <a:cubicBezTo>
                        <a:pt x="9805" y="20765"/>
                        <a:pt x="11926" y="17808"/>
                        <a:pt x="13951" y="15011"/>
                      </a:cubicBezTo>
                      <a:cubicBezTo>
                        <a:pt x="16073" y="11926"/>
                        <a:pt x="18227" y="8840"/>
                        <a:pt x="20380" y="5882"/>
                      </a:cubicBezTo>
                      <a:cubicBezTo>
                        <a:pt x="21184" y="4950"/>
                        <a:pt x="21859" y="3889"/>
                        <a:pt x="22663" y="2957"/>
                      </a:cubicBezTo>
                      <a:cubicBezTo>
                        <a:pt x="22791" y="2668"/>
                        <a:pt x="23048" y="2539"/>
                        <a:pt x="23177" y="2539"/>
                      </a:cubicBezTo>
                      <a:cubicBezTo>
                        <a:pt x="23852" y="2282"/>
                        <a:pt x="24527" y="2154"/>
                        <a:pt x="25073" y="2154"/>
                      </a:cubicBezTo>
                      <a:cubicBezTo>
                        <a:pt x="26006" y="1864"/>
                        <a:pt x="26809" y="1736"/>
                        <a:pt x="27613" y="1607"/>
                      </a:cubicBezTo>
                      <a:cubicBezTo>
                        <a:pt x="28931" y="1350"/>
                        <a:pt x="30152" y="1061"/>
                        <a:pt x="31342" y="804"/>
                      </a:cubicBezTo>
                      <a:cubicBezTo>
                        <a:pt x="32017" y="675"/>
                        <a:pt x="32145" y="546"/>
                        <a:pt x="32017" y="257"/>
                      </a:cubicBezTo>
                      <a:cubicBezTo>
                        <a:pt x="32017" y="129"/>
                        <a:pt x="31888" y="0"/>
                        <a:pt x="31631" y="0"/>
                      </a:cubicBez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6" name="Google Shape;3666;p45"/>
              <p:cNvSpPr/>
              <p:nvPr/>
            </p:nvSpPr>
            <p:spPr>
              <a:xfrm rot="-10786615">
                <a:off x="6358192" y="2325368"/>
                <a:ext cx="92367" cy="25813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608" extrusionOk="0">
                    <a:moveTo>
                      <a:pt x="514" y="0"/>
                    </a:moveTo>
                    <a:cubicBezTo>
                      <a:pt x="129" y="0"/>
                      <a:pt x="0" y="129"/>
                      <a:pt x="0" y="386"/>
                    </a:cubicBezTo>
                    <a:cubicBezTo>
                      <a:pt x="0" y="547"/>
                      <a:pt x="129" y="804"/>
                      <a:pt x="514" y="933"/>
                    </a:cubicBezTo>
                    <a:lnTo>
                      <a:pt x="932" y="933"/>
                    </a:lnTo>
                    <a:lnTo>
                      <a:pt x="1864" y="1190"/>
                    </a:lnTo>
                    <a:cubicBezTo>
                      <a:pt x="2797" y="1350"/>
                      <a:pt x="3729" y="1479"/>
                      <a:pt x="4693" y="1608"/>
                    </a:cubicBezTo>
                    <a:lnTo>
                      <a:pt x="5497" y="1608"/>
                    </a:lnTo>
                    <a:cubicBezTo>
                      <a:pt x="5625" y="1479"/>
                      <a:pt x="5754" y="1479"/>
                      <a:pt x="5754" y="1350"/>
                    </a:cubicBezTo>
                    <a:cubicBezTo>
                      <a:pt x="5754" y="1350"/>
                      <a:pt x="5754" y="1190"/>
                      <a:pt x="5625" y="1190"/>
                    </a:cubicBezTo>
                    <a:cubicBezTo>
                      <a:pt x="5208" y="804"/>
                      <a:pt x="4822" y="675"/>
                      <a:pt x="4404" y="547"/>
                    </a:cubicBezTo>
                    <a:lnTo>
                      <a:pt x="1993" y="129"/>
                    </a:lnTo>
                    <a:cubicBezTo>
                      <a:pt x="1736" y="0"/>
                      <a:pt x="1479" y="0"/>
                      <a:pt x="1189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45"/>
              <p:cNvSpPr/>
              <p:nvPr/>
            </p:nvSpPr>
            <p:spPr>
              <a:xfrm rot="-10786615">
                <a:off x="6540702" y="2364749"/>
                <a:ext cx="73280" cy="19616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22" extrusionOk="0">
                    <a:moveTo>
                      <a:pt x="675" y="0"/>
                    </a:moveTo>
                    <a:cubicBezTo>
                      <a:pt x="129" y="0"/>
                      <a:pt x="0" y="418"/>
                      <a:pt x="0" y="418"/>
                    </a:cubicBezTo>
                    <a:cubicBezTo>
                      <a:pt x="0" y="675"/>
                      <a:pt x="0" y="804"/>
                      <a:pt x="129" y="965"/>
                    </a:cubicBezTo>
                    <a:cubicBezTo>
                      <a:pt x="257" y="1093"/>
                      <a:pt x="418" y="1093"/>
                      <a:pt x="547" y="1093"/>
                    </a:cubicBezTo>
                    <a:cubicBezTo>
                      <a:pt x="1222" y="1222"/>
                      <a:pt x="1736" y="1222"/>
                      <a:pt x="2283" y="1222"/>
                    </a:cubicBezTo>
                    <a:lnTo>
                      <a:pt x="3472" y="1222"/>
                    </a:lnTo>
                    <a:cubicBezTo>
                      <a:pt x="3761" y="1222"/>
                      <a:pt x="4018" y="965"/>
                      <a:pt x="4276" y="804"/>
                    </a:cubicBezTo>
                    <a:cubicBezTo>
                      <a:pt x="4436" y="804"/>
                      <a:pt x="4436" y="804"/>
                      <a:pt x="4565" y="675"/>
                    </a:cubicBezTo>
                    <a:lnTo>
                      <a:pt x="4276" y="675"/>
                    </a:lnTo>
                    <a:cubicBezTo>
                      <a:pt x="4018" y="418"/>
                      <a:pt x="3761" y="290"/>
                      <a:pt x="3472" y="290"/>
                    </a:cubicBezTo>
                    <a:cubicBezTo>
                      <a:pt x="2668" y="161"/>
                      <a:pt x="1736" y="0"/>
                      <a:pt x="804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45"/>
              <p:cNvSpPr/>
              <p:nvPr/>
            </p:nvSpPr>
            <p:spPr>
              <a:xfrm rot="-10786615">
                <a:off x="6721264" y="2367538"/>
                <a:ext cx="86187" cy="23758"/>
              </a:xfrm>
              <a:custGeom>
                <a:avLst/>
                <a:gdLst/>
                <a:ahLst/>
                <a:cxnLst/>
                <a:rect l="l" t="t" r="r" b="b"/>
                <a:pathLst>
                  <a:path w="5369" h="1480" extrusionOk="0">
                    <a:moveTo>
                      <a:pt x="3215" y="1"/>
                    </a:moveTo>
                    <a:cubicBezTo>
                      <a:pt x="2411" y="1"/>
                      <a:pt x="1607" y="129"/>
                      <a:pt x="547" y="258"/>
                    </a:cubicBezTo>
                    <a:cubicBezTo>
                      <a:pt x="418" y="258"/>
                      <a:pt x="0" y="676"/>
                      <a:pt x="0" y="804"/>
                    </a:cubicBezTo>
                    <a:cubicBezTo>
                      <a:pt x="0" y="933"/>
                      <a:pt x="129" y="1190"/>
                      <a:pt x="418" y="1351"/>
                    </a:cubicBezTo>
                    <a:cubicBezTo>
                      <a:pt x="547" y="1479"/>
                      <a:pt x="804" y="1479"/>
                      <a:pt x="932" y="1479"/>
                    </a:cubicBezTo>
                    <a:lnTo>
                      <a:pt x="1350" y="1479"/>
                    </a:lnTo>
                    <a:cubicBezTo>
                      <a:pt x="2668" y="1479"/>
                      <a:pt x="3890" y="1061"/>
                      <a:pt x="5368" y="258"/>
                    </a:cubicBezTo>
                    <a:cubicBezTo>
                      <a:pt x="4693" y="129"/>
                      <a:pt x="4018" y="1"/>
                      <a:pt x="3215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45"/>
              <p:cNvSpPr/>
              <p:nvPr/>
            </p:nvSpPr>
            <p:spPr>
              <a:xfrm rot="13545">
                <a:off x="6017984" y="2381251"/>
                <a:ext cx="59152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762" extrusionOk="0">
                    <a:moveTo>
                      <a:pt x="3729" y="0"/>
                    </a:moveTo>
                    <a:cubicBezTo>
                      <a:pt x="3472" y="129"/>
                      <a:pt x="3215" y="129"/>
                      <a:pt x="3086" y="257"/>
                    </a:cubicBezTo>
                    <a:cubicBezTo>
                      <a:pt x="2122" y="932"/>
                      <a:pt x="1318" y="1865"/>
                      <a:pt x="129" y="2958"/>
                    </a:cubicBezTo>
                    <a:cubicBezTo>
                      <a:pt x="129" y="3086"/>
                      <a:pt x="0" y="3343"/>
                      <a:pt x="129" y="3472"/>
                    </a:cubicBezTo>
                    <a:lnTo>
                      <a:pt x="386" y="3761"/>
                    </a:lnTo>
                    <a:lnTo>
                      <a:pt x="514" y="3761"/>
                    </a:lnTo>
                    <a:cubicBezTo>
                      <a:pt x="675" y="3761"/>
                      <a:pt x="675" y="3761"/>
                      <a:pt x="804" y="3633"/>
                    </a:cubicBezTo>
                    <a:cubicBezTo>
                      <a:pt x="1061" y="3633"/>
                      <a:pt x="1190" y="3472"/>
                      <a:pt x="1318" y="3343"/>
                    </a:cubicBezTo>
                    <a:cubicBezTo>
                      <a:pt x="1993" y="2668"/>
                      <a:pt x="2797" y="1736"/>
                      <a:pt x="3600" y="675"/>
                    </a:cubicBezTo>
                    <a:cubicBezTo>
                      <a:pt x="3729" y="547"/>
                      <a:pt x="3729" y="257"/>
                      <a:pt x="3729" y="129"/>
                    </a:cubicBezTo>
                    <a:lnTo>
                      <a:pt x="3729" y="0"/>
                    </a:ln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45"/>
              <p:cNvSpPr/>
              <p:nvPr/>
            </p:nvSpPr>
            <p:spPr>
              <a:xfrm rot="13545">
                <a:off x="5537327" y="2472756"/>
                <a:ext cx="104027" cy="40815"/>
              </a:xfrm>
              <a:custGeom>
                <a:avLst/>
                <a:gdLst/>
                <a:ahLst/>
                <a:cxnLst/>
                <a:rect l="l" t="t" r="r" b="b"/>
                <a:pathLst>
                  <a:path w="6558" h="2573" extrusionOk="0">
                    <a:moveTo>
                      <a:pt x="547" y="1"/>
                    </a:moveTo>
                    <a:cubicBezTo>
                      <a:pt x="418" y="1"/>
                      <a:pt x="129" y="161"/>
                      <a:pt x="129" y="290"/>
                    </a:cubicBezTo>
                    <a:cubicBezTo>
                      <a:pt x="0" y="290"/>
                      <a:pt x="129" y="547"/>
                      <a:pt x="129" y="676"/>
                    </a:cubicBezTo>
                    <a:lnTo>
                      <a:pt x="547" y="1094"/>
                    </a:lnTo>
                    <a:lnTo>
                      <a:pt x="675" y="1222"/>
                    </a:lnTo>
                    <a:cubicBezTo>
                      <a:pt x="1864" y="2026"/>
                      <a:pt x="3215" y="2572"/>
                      <a:pt x="4693" y="2572"/>
                    </a:cubicBezTo>
                    <a:cubicBezTo>
                      <a:pt x="5368" y="2572"/>
                      <a:pt x="5882" y="2412"/>
                      <a:pt x="6558" y="2283"/>
                    </a:cubicBezTo>
                    <a:cubicBezTo>
                      <a:pt x="6172" y="2154"/>
                      <a:pt x="5754" y="2026"/>
                      <a:pt x="5368" y="1769"/>
                    </a:cubicBezTo>
                    <a:cubicBezTo>
                      <a:pt x="4147" y="1351"/>
                      <a:pt x="2829" y="804"/>
                      <a:pt x="1479" y="290"/>
                    </a:cubicBezTo>
                    <a:lnTo>
                      <a:pt x="1350" y="290"/>
                    </a:lnTo>
                    <a:cubicBezTo>
                      <a:pt x="1061" y="161"/>
                      <a:pt x="804" y="1"/>
                      <a:pt x="547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45"/>
              <p:cNvSpPr/>
              <p:nvPr/>
            </p:nvSpPr>
            <p:spPr>
              <a:xfrm rot="13545">
                <a:off x="5346438" y="2374594"/>
                <a:ext cx="89259" cy="63752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4019" extrusionOk="0">
                    <a:moveTo>
                      <a:pt x="1" y="0"/>
                    </a:moveTo>
                    <a:lnTo>
                      <a:pt x="1" y="675"/>
                    </a:lnTo>
                    <a:lnTo>
                      <a:pt x="419" y="1061"/>
                    </a:lnTo>
                    <a:lnTo>
                      <a:pt x="547" y="1061"/>
                    </a:lnTo>
                    <a:cubicBezTo>
                      <a:pt x="804" y="1479"/>
                      <a:pt x="1222" y="1736"/>
                      <a:pt x="1608" y="1993"/>
                    </a:cubicBezTo>
                    <a:cubicBezTo>
                      <a:pt x="2026" y="2282"/>
                      <a:pt x="2412" y="2668"/>
                      <a:pt x="2669" y="2925"/>
                    </a:cubicBezTo>
                    <a:cubicBezTo>
                      <a:pt x="3472" y="3600"/>
                      <a:pt x="4437" y="3890"/>
                      <a:pt x="5626" y="4018"/>
                    </a:cubicBezTo>
                    <a:cubicBezTo>
                      <a:pt x="4276" y="2411"/>
                      <a:pt x="2540" y="1318"/>
                      <a:pt x="933" y="257"/>
                    </a:cubicBezTo>
                    <a:lnTo>
                      <a:pt x="547" y="0"/>
                    </a:ln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45"/>
              <p:cNvSpPr/>
              <p:nvPr/>
            </p:nvSpPr>
            <p:spPr>
              <a:xfrm rot="13545">
                <a:off x="5172471" y="2276035"/>
                <a:ext cx="104551" cy="48968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3087" extrusionOk="0">
                    <a:moveTo>
                      <a:pt x="804" y="0"/>
                    </a:moveTo>
                    <a:cubicBezTo>
                      <a:pt x="161" y="0"/>
                      <a:pt x="161" y="129"/>
                      <a:pt x="0" y="418"/>
                    </a:cubicBezTo>
                    <a:cubicBezTo>
                      <a:pt x="0" y="675"/>
                      <a:pt x="161" y="804"/>
                      <a:pt x="547" y="804"/>
                    </a:cubicBezTo>
                    <a:cubicBezTo>
                      <a:pt x="675" y="933"/>
                      <a:pt x="675" y="933"/>
                      <a:pt x="804" y="933"/>
                    </a:cubicBezTo>
                    <a:cubicBezTo>
                      <a:pt x="1608" y="1222"/>
                      <a:pt x="2701" y="1479"/>
                      <a:pt x="3633" y="1865"/>
                    </a:cubicBezTo>
                    <a:cubicBezTo>
                      <a:pt x="3890" y="2025"/>
                      <a:pt x="4179" y="2154"/>
                      <a:pt x="4436" y="2411"/>
                    </a:cubicBezTo>
                    <a:cubicBezTo>
                      <a:pt x="4694" y="2540"/>
                      <a:pt x="4983" y="2668"/>
                      <a:pt x="5240" y="2829"/>
                    </a:cubicBezTo>
                    <a:cubicBezTo>
                      <a:pt x="5497" y="2958"/>
                      <a:pt x="5915" y="2958"/>
                      <a:pt x="6301" y="3086"/>
                    </a:cubicBezTo>
                    <a:lnTo>
                      <a:pt x="6590" y="3086"/>
                    </a:lnTo>
                    <a:cubicBezTo>
                      <a:pt x="6429" y="2958"/>
                      <a:pt x="6429" y="2829"/>
                      <a:pt x="6301" y="2829"/>
                    </a:cubicBezTo>
                    <a:cubicBezTo>
                      <a:pt x="6044" y="2411"/>
                      <a:pt x="5915" y="2154"/>
                      <a:pt x="5626" y="1865"/>
                    </a:cubicBezTo>
                    <a:cubicBezTo>
                      <a:pt x="4308" y="675"/>
                      <a:pt x="2829" y="0"/>
                      <a:pt x="1093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45"/>
              <p:cNvSpPr/>
              <p:nvPr/>
            </p:nvSpPr>
            <p:spPr>
              <a:xfrm rot="13385" flipH="1">
                <a:off x="4833541" y="2366618"/>
                <a:ext cx="107344" cy="47484"/>
              </a:xfrm>
              <a:custGeom>
                <a:avLst/>
                <a:gdLst/>
                <a:ahLst/>
                <a:cxnLst/>
                <a:rect l="l" t="t" r="r" b="b"/>
                <a:pathLst>
                  <a:path w="6687" h="2958" extrusionOk="0">
                    <a:moveTo>
                      <a:pt x="643" y="1"/>
                    </a:moveTo>
                    <a:cubicBezTo>
                      <a:pt x="515" y="1"/>
                      <a:pt x="258" y="129"/>
                      <a:pt x="258" y="258"/>
                    </a:cubicBezTo>
                    <a:cubicBezTo>
                      <a:pt x="129" y="418"/>
                      <a:pt x="0" y="804"/>
                      <a:pt x="643" y="1061"/>
                    </a:cubicBezTo>
                    <a:cubicBezTo>
                      <a:pt x="1608" y="1608"/>
                      <a:pt x="2668" y="2154"/>
                      <a:pt x="4018" y="2669"/>
                    </a:cubicBezTo>
                    <a:cubicBezTo>
                      <a:pt x="4276" y="2829"/>
                      <a:pt x="4533" y="2958"/>
                      <a:pt x="4951" y="2958"/>
                    </a:cubicBezTo>
                    <a:lnTo>
                      <a:pt x="5626" y="2958"/>
                    </a:lnTo>
                    <a:cubicBezTo>
                      <a:pt x="6011" y="2958"/>
                      <a:pt x="6269" y="2958"/>
                      <a:pt x="6429" y="2829"/>
                    </a:cubicBezTo>
                    <a:lnTo>
                      <a:pt x="6686" y="2829"/>
                    </a:lnTo>
                    <a:cubicBezTo>
                      <a:pt x="6686" y="2669"/>
                      <a:pt x="6558" y="2669"/>
                      <a:pt x="6558" y="2540"/>
                    </a:cubicBezTo>
                    <a:lnTo>
                      <a:pt x="6429" y="2540"/>
                    </a:lnTo>
                    <a:lnTo>
                      <a:pt x="5208" y="1736"/>
                    </a:lnTo>
                    <a:cubicBezTo>
                      <a:pt x="3858" y="1222"/>
                      <a:pt x="2411" y="676"/>
                      <a:pt x="1061" y="129"/>
                    </a:cubicBezTo>
                    <a:cubicBezTo>
                      <a:pt x="933" y="1"/>
                      <a:pt x="804" y="1"/>
                      <a:pt x="643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45"/>
              <p:cNvSpPr/>
              <p:nvPr/>
            </p:nvSpPr>
            <p:spPr>
              <a:xfrm rot="-10786615">
                <a:off x="4270454" y="2355865"/>
                <a:ext cx="92367" cy="25813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608" extrusionOk="0">
                    <a:moveTo>
                      <a:pt x="514" y="0"/>
                    </a:moveTo>
                    <a:cubicBezTo>
                      <a:pt x="129" y="0"/>
                      <a:pt x="0" y="129"/>
                      <a:pt x="0" y="386"/>
                    </a:cubicBezTo>
                    <a:cubicBezTo>
                      <a:pt x="0" y="547"/>
                      <a:pt x="129" y="804"/>
                      <a:pt x="514" y="933"/>
                    </a:cubicBezTo>
                    <a:lnTo>
                      <a:pt x="932" y="933"/>
                    </a:lnTo>
                    <a:lnTo>
                      <a:pt x="1864" y="1190"/>
                    </a:lnTo>
                    <a:cubicBezTo>
                      <a:pt x="2797" y="1350"/>
                      <a:pt x="3729" y="1479"/>
                      <a:pt x="4693" y="1608"/>
                    </a:cubicBezTo>
                    <a:lnTo>
                      <a:pt x="5497" y="1608"/>
                    </a:lnTo>
                    <a:cubicBezTo>
                      <a:pt x="5625" y="1479"/>
                      <a:pt x="5754" y="1479"/>
                      <a:pt x="5754" y="1350"/>
                    </a:cubicBezTo>
                    <a:cubicBezTo>
                      <a:pt x="5754" y="1350"/>
                      <a:pt x="5754" y="1190"/>
                      <a:pt x="5625" y="1190"/>
                    </a:cubicBezTo>
                    <a:cubicBezTo>
                      <a:pt x="5208" y="804"/>
                      <a:pt x="4822" y="675"/>
                      <a:pt x="4404" y="547"/>
                    </a:cubicBezTo>
                    <a:lnTo>
                      <a:pt x="1993" y="129"/>
                    </a:lnTo>
                    <a:cubicBezTo>
                      <a:pt x="1736" y="0"/>
                      <a:pt x="1479" y="0"/>
                      <a:pt x="1189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45"/>
              <p:cNvSpPr/>
              <p:nvPr/>
            </p:nvSpPr>
            <p:spPr>
              <a:xfrm rot="-10786615">
                <a:off x="4452964" y="2395246"/>
                <a:ext cx="73280" cy="19616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22" extrusionOk="0">
                    <a:moveTo>
                      <a:pt x="675" y="0"/>
                    </a:moveTo>
                    <a:cubicBezTo>
                      <a:pt x="129" y="0"/>
                      <a:pt x="0" y="418"/>
                      <a:pt x="0" y="418"/>
                    </a:cubicBezTo>
                    <a:cubicBezTo>
                      <a:pt x="0" y="675"/>
                      <a:pt x="0" y="804"/>
                      <a:pt x="129" y="965"/>
                    </a:cubicBezTo>
                    <a:cubicBezTo>
                      <a:pt x="257" y="1093"/>
                      <a:pt x="418" y="1093"/>
                      <a:pt x="547" y="1093"/>
                    </a:cubicBezTo>
                    <a:cubicBezTo>
                      <a:pt x="1222" y="1222"/>
                      <a:pt x="1736" y="1222"/>
                      <a:pt x="2283" y="1222"/>
                    </a:cubicBezTo>
                    <a:lnTo>
                      <a:pt x="3472" y="1222"/>
                    </a:lnTo>
                    <a:cubicBezTo>
                      <a:pt x="3761" y="1222"/>
                      <a:pt x="4018" y="965"/>
                      <a:pt x="4276" y="804"/>
                    </a:cubicBezTo>
                    <a:cubicBezTo>
                      <a:pt x="4436" y="804"/>
                      <a:pt x="4436" y="804"/>
                      <a:pt x="4565" y="675"/>
                    </a:cubicBezTo>
                    <a:lnTo>
                      <a:pt x="4276" y="675"/>
                    </a:lnTo>
                    <a:cubicBezTo>
                      <a:pt x="4018" y="418"/>
                      <a:pt x="3761" y="290"/>
                      <a:pt x="3472" y="290"/>
                    </a:cubicBezTo>
                    <a:cubicBezTo>
                      <a:pt x="2668" y="161"/>
                      <a:pt x="1736" y="0"/>
                      <a:pt x="804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45"/>
              <p:cNvSpPr/>
              <p:nvPr/>
            </p:nvSpPr>
            <p:spPr>
              <a:xfrm rot="-10786615">
                <a:off x="4633525" y="2398036"/>
                <a:ext cx="86187" cy="23758"/>
              </a:xfrm>
              <a:custGeom>
                <a:avLst/>
                <a:gdLst/>
                <a:ahLst/>
                <a:cxnLst/>
                <a:rect l="l" t="t" r="r" b="b"/>
                <a:pathLst>
                  <a:path w="5369" h="1480" extrusionOk="0">
                    <a:moveTo>
                      <a:pt x="3215" y="1"/>
                    </a:moveTo>
                    <a:cubicBezTo>
                      <a:pt x="2411" y="1"/>
                      <a:pt x="1607" y="129"/>
                      <a:pt x="547" y="258"/>
                    </a:cubicBezTo>
                    <a:cubicBezTo>
                      <a:pt x="418" y="258"/>
                      <a:pt x="0" y="676"/>
                      <a:pt x="0" y="804"/>
                    </a:cubicBezTo>
                    <a:cubicBezTo>
                      <a:pt x="0" y="933"/>
                      <a:pt x="129" y="1190"/>
                      <a:pt x="418" y="1351"/>
                    </a:cubicBezTo>
                    <a:cubicBezTo>
                      <a:pt x="547" y="1479"/>
                      <a:pt x="804" y="1479"/>
                      <a:pt x="932" y="1479"/>
                    </a:cubicBezTo>
                    <a:lnTo>
                      <a:pt x="1350" y="1479"/>
                    </a:lnTo>
                    <a:cubicBezTo>
                      <a:pt x="2668" y="1479"/>
                      <a:pt x="3890" y="1061"/>
                      <a:pt x="5368" y="258"/>
                    </a:cubicBezTo>
                    <a:cubicBezTo>
                      <a:pt x="4693" y="129"/>
                      <a:pt x="4018" y="1"/>
                      <a:pt x="3215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45"/>
              <p:cNvSpPr/>
              <p:nvPr/>
            </p:nvSpPr>
            <p:spPr>
              <a:xfrm rot="-3453141">
                <a:off x="5001600" y="2279053"/>
                <a:ext cx="104541" cy="48964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3087" extrusionOk="0">
                    <a:moveTo>
                      <a:pt x="804" y="0"/>
                    </a:moveTo>
                    <a:cubicBezTo>
                      <a:pt x="161" y="0"/>
                      <a:pt x="161" y="129"/>
                      <a:pt x="0" y="418"/>
                    </a:cubicBezTo>
                    <a:cubicBezTo>
                      <a:pt x="0" y="675"/>
                      <a:pt x="161" y="804"/>
                      <a:pt x="547" y="804"/>
                    </a:cubicBezTo>
                    <a:cubicBezTo>
                      <a:pt x="675" y="933"/>
                      <a:pt x="675" y="933"/>
                      <a:pt x="804" y="933"/>
                    </a:cubicBezTo>
                    <a:cubicBezTo>
                      <a:pt x="1608" y="1222"/>
                      <a:pt x="2701" y="1479"/>
                      <a:pt x="3633" y="1865"/>
                    </a:cubicBezTo>
                    <a:cubicBezTo>
                      <a:pt x="3890" y="2025"/>
                      <a:pt x="4179" y="2154"/>
                      <a:pt x="4436" y="2411"/>
                    </a:cubicBezTo>
                    <a:cubicBezTo>
                      <a:pt x="4694" y="2540"/>
                      <a:pt x="4983" y="2668"/>
                      <a:pt x="5240" y="2829"/>
                    </a:cubicBezTo>
                    <a:cubicBezTo>
                      <a:pt x="5497" y="2958"/>
                      <a:pt x="5915" y="2958"/>
                      <a:pt x="6301" y="3086"/>
                    </a:cubicBezTo>
                    <a:lnTo>
                      <a:pt x="6590" y="3086"/>
                    </a:lnTo>
                    <a:cubicBezTo>
                      <a:pt x="6429" y="2958"/>
                      <a:pt x="6429" y="2829"/>
                      <a:pt x="6301" y="2829"/>
                    </a:cubicBezTo>
                    <a:cubicBezTo>
                      <a:pt x="6044" y="2411"/>
                      <a:pt x="5915" y="2154"/>
                      <a:pt x="5626" y="1865"/>
                    </a:cubicBezTo>
                    <a:cubicBezTo>
                      <a:pt x="4308" y="675"/>
                      <a:pt x="2829" y="0"/>
                      <a:pt x="1093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45"/>
              <p:cNvSpPr/>
              <p:nvPr/>
            </p:nvSpPr>
            <p:spPr>
              <a:xfrm rot="13385" flipH="1">
                <a:off x="3742858" y="2294367"/>
                <a:ext cx="90328" cy="29954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1866" extrusionOk="0">
                    <a:moveTo>
                      <a:pt x="419" y="1"/>
                    </a:moveTo>
                    <a:cubicBezTo>
                      <a:pt x="290" y="1"/>
                      <a:pt x="162" y="129"/>
                      <a:pt x="1" y="258"/>
                    </a:cubicBezTo>
                    <a:cubicBezTo>
                      <a:pt x="1" y="387"/>
                      <a:pt x="162" y="644"/>
                      <a:pt x="162" y="644"/>
                    </a:cubicBezTo>
                    <a:cubicBezTo>
                      <a:pt x="676" y="933"/>
                      <a:pt x="1222" y="1190"/>
                      <a:pt x="1769" y="1319"/>
                    </a:cubicBezTo>
                    <a:cubicBezTo>
                      <a:pt x="2412" y="1608"/>
                      <a:pt x="3087" y="1608"/>
                      <a:pt x="3890" y="1737"/>
                    </a:cubicBezTo>
                    <a:cubicBezTo>
                      <a:pt x="4180" y="1737"/>
                      <a:pt x="4308" y="1865"/>
                      <a:pt x="4565" y="1865"/>
                    </a:cubicBezTo>
                    <a:lnTo>
                      <a:pt x="5369" y="1865"/>
                    </a:lnTo>
                    <a:cubicBezTo>
                      <a:pt x="5498" y="1737"/>
                      <a:pt x="5626" y="1737"/>
                      <a:pt x="5626" y="1737"/>
                    </a:cubicBezTo>
                    <a:cubicBezTo>
                      <a:pt x="5626" y="1608"/>
                      <a:pt x="5626" y="1447"/>
                      <a:pt x="5498" y="1447"/>
                    </a:cubicBezTo>
                    <a:lnTo>
                      <a:pt x="5498" y="1319"/>
                    </a:lnTo>
                    <a:lnTo>
                      <a:pt x="5369" y="1319"/>
                    </a:lnTo>
                    <a:lnTo>
                      <a:pt x="5241" y="1190"/>
                    </a:lnTo>
                    <a:cubicBezTo>
                      <a:pt x="3890" y="387"/>
                      <a:pt x="2412" y="258"/>
                      <a:pt x="965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45"/>
              <p:cNvSpPr/>
              <p:nvPr/>
            </p:nvSpPr>
            <p:spPr>
              <a:xfrm rot="-10786615">
                <a:off x="3946952" y="2292859"/>
                <a:ext cx="92367" cy="25813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608" extrusionOk="0">
                    <a:moveTo>
                      <a:pt x="514" y="0"/>
                    </a:moveTo>
                    <a:cubicBezTo>
                      <a:pt x="129" y="0"/>
                      <a:pt x="0" y="129"/>
                      <a:pt x="0" y="386"/>
                    </a:cubicBezTo>
                    <a:cubicBezTo>
                      <a:pt x="0" y="547"/>
                      <a:pt x="129" y="804"/>
                      <a:pt x="514" y="933"/>
                    </a:cubicBezTo>
                    <a:lnTo>
                      <a:pt x="932" y="933"/>
                    </a:lnTo>
                    <a:lnTo>
                      <a:pt x="1864" y="1190"/>
                    </a:lnTo>
                    <a:cubicBezTo>
                      <a:pt x="2797" y="1350"/>
                      <a:pt x="3729" y="1479"/>
                      <a:pt x="4693" y="1608"/>
                    </a:cubicBezTo>
                    <a:lnTo>
                      <a:pt x="5497" y="1608"/>
                    </a:lnTo>
                    <a:cubicBezTo>
                      <a:pt x="5625" y="1479"/>
                      <a:pt x="5754" y="1479"/>
                      <a:pt x="5754" y="1350"/>
                    </a:cubicBezTo>
                    <a:cubicBezTo>
                      <a:pt x="5754" y="1350"/>
                      <a:pt x="5754" y="1190"/>
                      <a:pt x="5625" y="1190"/>
                    </a:cubicBezTo>
                    <a:cubicBezTo>
                      <a:pt x="5208" y="804"/>
                      <a:pt x="4822" y="675"/>
                      <a:pt x="4404" y="547"/>
                    </a:cubicBezTo>
                    <a:lnTo>
                      <a:pt x="1993" y="129"/>
                    </a:lnTo>
                    <a:cubicBezTo>
                      <a:pt x="1736" y="0"/>
                      <a:pt x="1479" y="0"/>
                      <a:pt x="1189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45"/>
              <p:cNvSpPr/>
              <p:nvPr/>
            </p:nvSpPr>
            <p:spPr>
              <a:xfrm rot="-10786615">
                <a:off x="4129463" y="2332240"/>
                <a:ext cx="73280" cy="19616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22" extrusionOk="0">
                    <a:moveTo>
                      <a:pt x="675" y="0"/>
                    </a:moveTo>
                    <a:cubicBezTo>
                      <a:pt x="129" y="0"/>
                      <a:pt x="0" y="418"/>
                      <a:pt x="0" y="418"/>
                    </a:cubicBezTo>
                    <a:cubicBezTo>
                      <a:pt x="0" y="675"/>
                      <a:pt x="0" y="804"/>
                      <a:pt x="129" y="965"/>
                    </a:cubicBezTo>
                    <a:cubicBezTo>
                      <a:pt x="257" y="1093"/>
                      <a:pt x="418" y="1093"/>
                      <a:pt x="547" y="1093"/>
                    </a:cubicBezTo>
                    <a:cubicBezTo>
                      <a:pt x="1222" y="1222"/>
                      <a:pt x="1736" y="1222"/>
                      <a:pt x="2283" y="1222"/>
                    </a:cubicBezTo>
                    <a:lnTo>
                      <a:pt x="3472" y="1222"/>
                    </a:lnTo>
                    <a:cubicBezTo>
                      <a:pt x="3761" y="1222"/>
                      <a:pt x="4018" y="965"/>
                      <a:pt x="4276" y="804"/>
                    </a:cubicBezTo>
                    <a:cubicBezTo>
                      <a:pt x="4436" y="804"/>
                      <a:pt x="4436" y="804"/>
                      <a:pt x="4565" y="675"/>
                    </a:cubicBezTo>
                    <a:lnTo>
                      <a:pt x="4276" y="675"/>
                    </a:lnTo>
                    <a:cubicBezTo>
                      <a:pt x="4018" y="418"/>
                      <a:pt x="3761" y="290"/>
                      <a:pt x="3472" y="290"/>
                    </a:cubicBezTo>
                    <a:cubicBezTo>
                      <a:pt x="2668" y="161"/>
                      <a:pt x="1736" y="0"/>
                      <a:pt x="804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45"/>
              <p:cNvSpPr/>
              <p:nvPr/>
            </p:nvSpPr>
            <p:spPr>
              <a:xfrm rot="13545">
                <a:off x="3606745" y="2348742"/>
                <a:ext cx="59152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762" extrusionOk="0">
                    <a:moveTo>
                      <a:pt x="3729" y="0"/>
                    </a:moveTo>
                    <a:cubicBezTo>
                      <a:pt x="3472" y="129"/>
                      <a:pt x="3215" y="129"/>
                      <a:pt x="3086" y="257"/>
                    </a:cubicBezTo>
                    <a:cubicBezTo>
                      <a:pt x="2122" y="932"/>
                      <a:pt x="1318" y="1865"/>
                      <a:pt x="129" y="2958"/>
                    </a:cubicBezTo>
                    <a:cubicBezTo>
                      <a:pt x="129" y="3086"/>
                      <a:pt x="0" y="3343"/>
                      <a:pt x="129" y="3472"/>
                    </a:cubicBezTo>
                    <a:lnTo>
                      <a:pt x="386" y="3761"/>
                    </a:lnTo>
                    <a:lnTo>
                      <a:pt x="514" y="3761"/>
                    </a:lnTo>
                    <a:cubicBezTo>
                      <a:pt x="675" y="3761"/>
                      <a:pt x="675" y="3761"/>
                      <a:pt x="804" y="3633"/>
                    </a:cubicBezTo>
                    <a:cubicBezTo>
                      <a:pt x="1061" y="3633"/>
                      <a:pt x="1190" y="3472"/>
                      <a:pt x="1318" y="3343"/>
                    </a:cubicBezTo>
                    <a:cubicBezTo>
                      <a:pt x="1993" y="2668"/>
                      <a:pt x="2797" y="1736"/>
                      <a:pt x="3600" y="675"/>
                    </a:cubicBezTo>
                    <a:cubicBezTo>
                      <a:pt x="3729" y="547"/>
                      <a:pt x="3729" y="257"/>
                      <a:pt x="3729" y="129"/>
                    </a:cubicBezTo>
                    <a:lnTo>
                      <a:pt x="3729" y="0"/>
                    </a:ln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45"/>
              <p:cNvSpPr/>
              <p:nvPr/>
            </p:nvSpPr>
            <p:spPr>
              <a:xfrm rot="13545">
                <a:off x="3461582" y="2450205"/>
                <a:ext cx="85166" cy="34168"/>
              </a:xfrm>
              <a:custGeom>
                <a:avLst/>
                <a:gdLst/>
                <a:ahLst/>
                <a:cxnLst/>
                <a:rect l="l" t="t" r="r" b="b"/>
                <a:pathLst>
                  <a:path w="5369" h="2154" extrusionOk="0">
                    <a:moveTo>
                      <a:pt x="5240" y="0"/>
                    </a:moveTo>
                    <a:cubicBezTo>
                      <a:pt x="4822" y="0"/>
                      <a:pt x="4436" y="0"/>
                      <a:pt x="4179" y="129"/>
                    </a:cubicBezTo>
                    <a:cubicBezTo>
                      <a:pt x="3504" y="418"/>
                      <a:pt x="2829" y="547"/>
                      <a:pt x="2154" y="804"/>
                    </a:cubicBezTo>
                    <a:lnTo>
                      <a:pt x="964" y="1222"/>
                    </a:lnTo>
                    <a:lnTo>
                      <a:pt x="675" y="1222"/>
                    </a:lnTo>
                    <a:cubicBezTo>
                      <a:pt x="547" y="1222"/>
                      <a:pt x="418" y="1222"/>
                      <a:pt x="418" y="1350"/>
                    </a:cubicBezTo>
                    <a:cubicBezTo>
                      <a:pt x="161" y="1479"/>
                      <a:pt x="0" y="1607"/>
                      <a:pt x="0" y="1736"/>
                    </a:cubicBezTo>
                    <a:cubicBezTo>
                      <a:pt x="0" y="1865"/>
                      <a:pt x="161" y="2025"/>
                      <a:pt x="289" y="2025"/>
                    </a:cubicBezTo>
                    <a:cubicBezTo>
                      <a:pt x="547" y="2154"/>
                      <a:pt x="675" y="2154"/>
                      <a:pt x="964" y="2154"/>
                    </a:cubicBezTo>
                    <a:lnTo>
                      <a:pt x="1350" y="2154"/>
                    </a:lnTo>
                    <a:cubicBezTo>
                      <a:pt x="2700" y="2154"/>
                      <a:pt x="3632" y="1865"/>
                      <a:pt x="4307" y="1350"/>
                    </a:cubicBezTo>
                    <a:cubicBezTo>
                      <a:pt x="4693" y="932"/>
                      <a:pt x="5111" y="547"/>
                      <a:pt x="5368" y="129"/>
                    </a:cubicBezTo>
                    <a:lnTo>
                      <a:pt x="5368" y="0"/>
                    </a:ln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45"/>
              <p:cNvSpPr/>
              <p:nvPr/>
            </p:nvSpPr>
            <p:spPr>
              <a:xfrm rot="13545">
                <a:off x="3126088" y="2440247"/>
                <a:ext cx="104027" cy="40815"/>
              </a:xfrm>
              <a:custGeom>
                <a:avLst/>
                <a:gdLst/>
                <a:ahLst/>
                <a:cxnLst/>
                <a:rect l="l" t="t" r="r" b="b"/>
                <a:pathLst>
                  <a:path w="6558" h="2573" extrusionOk="0">
                    <a:moveTo>
                      <a:pt x="547" y="1"/>
                    </a:moveTo>
                    <a:cubicBezTo>
                      <a:pt x="418" y="1"/>
                      <a:pt x="129" y="161"/>
                      <a:pt x="129" y="290"/>
                    </a:cubicBezTo>
                    <a:cubicBezTo>
                      <a:pt x="0" y="290"/>
                      <a:pt x="129" y="547"/>
                      <a:pt x="129" y="676"/>
                    </a:cubicBezTo>
                    <a:lnTo>
                      <a:pt x="547" y="1094"/>
                    </a:lnTo>
                    <a:lnTo>
                      <a:pt x="675" y="1222"/>
                    </a:lnTo>
                    <a:cubicBezTo>
                      <a:pt x="1864" y="2026"/>
                      <a:pt x="3215" y="2572"/>
                      <a:pt x="4693" y="2572"/>
                    </a:cubicBezTo>
                    <a:cubicBezTo>
                      <a:pt x="5368" y="2572"/>
                      <a:pt x="5882" y="2412"/>
                      <a:pt x="6558" y="2283"/>
                    </a:cubicBezTo>
                    <a:cubicBezTo>
                      <a:pt x="6172" y="2154"/>
                      <a:pt x="5754" y="2026"/>
                      <a:pt x="5368" y="1769"/>
                    </a:cubicBezTo>
                    <a:cubicBezTo>
                      <a:pt x="4147" y="1351"/>
                      <a:pt x="2829" y="804"/>
                      <a:pt x="1479" y="290"/>
                    </a:cubicBezTo>
                    <a:lnTo>
                      <a:pt x="1350" y="290"/>
                    </a:lnTo>
                    <a:cubicBezTo>
                      <a:pt x="1061" y="161"/>
                      <a:pt x="804" y="1"/>
                      <a:pt x="547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45"/>
              <p:cNvSpPr/>
              <p:nvPr/>
            </p:nvSpPr>
            <p:spPr>
              <a:xfrm rot="13545">
                <a:off x="2935198" y="2342086"/>
                <a:ext cx="89259" cy="63752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4019" extrusionOk="0">
                    <a:moveTo>
                      <a:pt x="1" y="0"/>
                    </a:moveTo>
                    <a:lnTo>
                      <a:pt x="1" y="675"/>
                    </a:lnTo>
                    <a:lnTo>
                      <a:pt x="419" y="1061"/>
                    </a:lnTo>
                    <a:lnTo>
                      <a:pt x="547" y="1061"/>
                    </a:lnTo>
                    <a:cubicBezTo>
                      <a:pt x="804" y="1479"/>
                      <a:pt x="1222" y="1736"/>
                      <a:pt x="1608" y="1993"/>
                    </a:cubicBezTo>
                    <a:cubicBezTo>
                      <a:pt x="2026" y="2282"/>
                      <a:pt x="2412" y="2668"/>
                      <a:pt x="2669" y="2925"/>
                    </a:cubicBezTo>
                    <a:cubicBezTo>
                      <a:pt x="3472" y="3600"/>
                      <a:pt x="4437" y="3890"/>
                      <a:pt x="5626" y="4018"/>
                    </a:cubicBezTo>
                    <a:cubicBezTo>
                      <a:pt x="4276" y="2411"/>
                      <a:pt x="2540" y="1318"/>
                      <a:pt x="933" y="257"/>
                    </a:cubicBezTo>
                    <a:lnTo>
                      <a:pt x="547" y="0"/>
                    </a:ln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45"/>
              <p:cNvSpPr/>
              <p:nvPr/>
            </p:nvSpPr>
            <p:spPr>
              <a:xfrm rot="13545">
                <a:off x="2761231" y="2243526"/>
                <a:ext cx="104551" cy="48968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3087" extrusionOk="0">
                    <a:moveTo>
                      <a:pt x="804" y="0"/>
                    </a:moveTo>
                    <a:cubicBezTo>
                      <a:pt x="161" y="0"/>
                      <a:pt x="161" y="129"/>
                      <a:pt x="0" y="418"/>
                    </a:cubicBezTo>
                    <a:cubicBezTo>
                      <a:pt x="0" y="675"/>
                      <a:pt x="161" y="804"/>
                      <a:pt x="547" y="804"/>
                    </a:cubicBezTo>
                    <a:cubicBezTo>
                      <a:pt x="675" y="933"/>
                      <a:pt x="675" y="933"/>
                      <a:pt x="804" y="933"/>
                    </a:cubicBezTo>
                    <a:cubicBezTo>
                      <a:pt x="1608" y="1222"/>
                      <a:pt x="2701" y="1479"/>
                      <a:pt x="3633" y="1865"/>
                    </a:cubicBezTo>
                    <a:cubicBezTo>
                      <a:pt x="3890" y="2025"/>
                      <a:pt x="4179" y="2154"/>
                      <a:pt x="4436" y="2411"/>
                    </a:cubicBezTo>
                    <a:cubicBezTo>
                      <a:pt x="4694" y="2540"/>
                      <a:pt x="4983" y="2668"/>
                      <a:pt x="5240" y="2829"/>
                    </a:cubicBezTo>
                    <a:cubicBezTo>
                      <a:pt x="5497" y="2958"/>
                      <a:pt x="5915" y="2958"/>
                      <a:pt x="6301" y="3086"/>
                    </a:cubicBezTo>
                    <a:lnTo>
                      <a:pt x="6590" y="3086"/>
                    </a:lnTo>
                    <a:cubicBezTo>
                      <a:pt x="6429" y="2958"/>
                      <a:pt x="6429" y="2829"/>
                      <a:pt x="6301" y="2829"/>
                    </a:cubicBezTo>
                    <a:cubicBezTo>
                      <a:pt x="6044" y="2411"/>
                      <a:pt x="5915" y="2154"/>
                      <a:pt x="5626" y="1865"/>
                    </a:cubicBezTo>
                    <a:cubicBezTo>
                      <a:pt x="4308" y="675"/>
                      <a:pt x="2829" y="0"/>
                      <a:pt x="1093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45"/>
              <p:cNvSpPr/>
              <p:nvPr/>
            </p:nvSpPr>
            <p:spPr>
              <a:xfrm rot="13385" flipH="1">
                <a:off x="2422302" y="2334109"/>
                <a:ext cx="107344" cy="47484"/>
              </a:xfrm>
              <a:custGeom>
                <a:avLst/>
                <a:gdLst/>
                <a:ahLst/>
                <a:cxnLst/>
                <a:rect l="l" t="t" r="r" b="b"/>
                <a:pathLst>
                  <a:path w="6687" h="2958" extrusionOk="0">
                    <a:moveTo>
                      <a:pt x="643" y="1"/>
                    </a:moveTo>
                    <a:cubicBezTo>
                      <a:pt x="515" y="1"/>
                      <a:pt x="258" y="129"/>
                      <a:pt x="258" y="258"/>
                    </a:cubicBezTo>
                    <a:cubicBezTo>
                      <a:pt x="129" y="418"/>
                      <a:pt x="0" y="804"/>
                      <a:pt x="643" y="1061"/>
                    </a:cubicBezTo>
                    <a:cubicBezTo>
                      <a:pt x="1608" y="1608"/>
                      <a:pt x="2668" y="2154"/>
                      <a:pt x="4018" y="2669"/>
                    </a:cubicBezTo>
                    <a:cubicBezTo>
                      <a:pt x="4276" y="2829"/>
                      <a:pt x="4533" y="2958"/>
                      <a:pt x="4951" y="2958"/>
                    </a:cubicBezTo>
                    <a:lnTo>
                      <a:pt x="5626" y="2958"/>
                    </a:lnTo>
                    <a:cubicBezTo>
                      <a:pt x="6011" y="2958"/>
                      <a:pt x="6269" y="2958"/>
                      <a:pt x="6429" y="2829"/>
                    </a:cubicBezTo>
                    <a:lnTo>
                      <a:pt x="6686" y="2829"/>
                    </a:lnTo>
                    <a:cubicBezTo>
                      <a:pt x="6686" y="2669"/>
                      <a:pt x="6558" y="2669"/>
                      <a:pt x="6558" y="2540"/>
                    </a:cubicBezTo>
                    <a:lnTo>
                      <a:pt x="6429" y="2540"/>
                    </a:lnTo>
                    <a:lnTo>
                      <a:pt x="5208" y="1736"/>
                    </a:lnTo>
                    <a:cubicBezTo>
                      <a:pt x="3858" y="1222"/>
                      <a:pt x="2411" y="676"/>
                      <a:pt x="1061" y="129"/>
                    </a:cubicBezTo>
                    <a:cubicBezTo>
                      <a:pt x="933" y="1"/>
                      <a:pt x="804" y="1"/>
                      <a:pt x="643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45"/>
              <p:cNvSpPr/>
              <p:nvPr/>
            </p:nvSpPr>
            <p:spPr>
              <a:xfrm rot="-10786615">
                <a:off x="1859214" y="2323356"/>
                <a:ext cx="92367" cy="25813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608" extrusionOk="0">
                    <a:moveTo>
                      <a:pt x="514" y="0"/>
                    </a:moveTo>
                    <a:cubicBezTo>
                      <a:pt x="129" y="0"/>
                      <a:pt x="0" y="129"/>
                      <a:pt x="0" y="386"/>
                    </a:cubicBezTo>
                    <a:cubicBezTo>
                      <a:pt x="0" y="547"/>
                      <a:pt x="129" y="804"/>
                      <a:pt x="514" y="933"/>
                    </a:cubicBezTo>
                    <a:lnTo>
                      <a:pt x="932" y="933"/>
                    </a:lnTo>
                    <a:lnTo>
                      <a:pt x="1864" y="1190"/>
                    </a:lnTo>
                    <a:cubicBezTo>
                      <a:pt x="2797" y="1350"/>
                      <a:pt x="3729" y="1479"/>
                      <a:pt x="4693" y="1608"/>
                    </a:cubicBezTo>
                    <a:lnTo>
                      <a:pt x="5497" y="1608"/>
                    </a:lnTo>
                    <a:cubicBezTo>
                      <a:pt x="5625" y="1479"/>
                      <a:pt x="5754" y="1479"/>
                      <a:pt x="5754" y="1350"/>
                    </a:cubicBezTo>
                    <a:cubicBezTo>
                      <a:pt x="5754" y="1350"/>
                      <a:pt x="5754" y="1190"/>
                      <a:pt x="5625" y="1190"/>
                    </a:cubicBezTo>
                    <a:cubicBezTo>
                      <a:pt x="5208" y="804"/>
                      <a:pt x="4822" y="675"/>
                      <a:pt x="4404" y="547"/>
                    </a:cubicBezTo>
                    <a:lnTo>
                      <a:pt x="1993" y="129"/>
                    </a:lnTo>
                    <a:cubicBezTo>
                      <a:pt x="1736" y="0"/>
                      <a:pt x="1479" y="0"/>
                      <a:pt x="1189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45"/>
              <p:cNvSpPr/>
              <p:nvPr/>
            </p:nvSpPr>
            <p:spPr>
              <a:xfrm rot="-10786615">
                <a:off x="2041725" y="2362738"/>
                <a:ext cx="73280" cy="19616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22" extrusionOk="0">
                    <a:moveTo>
                      <a:pt x="675" y="0"/>
                    </a:moveTo>
                    <a:cubicBezTo>
                      <a:pt x="129" y="0"/>
                      <a:pt x="0" y="418"/>
                      <a:pt x="0" y="418"/>
                    </a:cubicBezTo>
                    <a:cubicBezTo>
                      <a:pt x="0" y="675"/>
                      <a:pt x="0" y="804"/>
                      <a:pt x="129" y="965"/>
                    </a:cubicBezTo>
                    <a:cubicBezTo>
                      <a:pt x="257" y="1093"/>
                      <a:pt x="418" y="1093"/>
                      <a:pt x="547" y="1093"/>
                    </a:cubicBezTo>
                    <a:cubicBezTo>
                      <a:pt x="1222" y="1222"/>
                      <a:pt x="1736" y="1222"/>
                      <a:pt x="2283" y="1222"/>
                    </a:cubicBezTo>
                    <a:lnTo>
                      <a:pt x="3472" y="1222"/>
                    </a:lnTo>
                    <a:cubicBezTo>
                      <a:pt x="3761" y="1222"/>
                      <a:pt x="4018" y="965"/>
                      <a:pt x="4276" y="804"/>
                    </a:cubicBezTo>
                    <a:cubicBezTo>
                      <a:pt x="4436" y="804"/>
                      <a:pt x="4436" y="804"/>
                      <a:pt x="4565" y="675"/>
                    </a:cubicBezTo>
                    <a:lnTo>
                      <a:pt x="4276" y="675"/>
                    </a:lnTo>
                    <a:cubicBezTo>
                      <a:pt x="4018" y="418"/>
                      <a:pt x="3761" y="290"/>
                      <a:pt x="3472" y="290"/>
                    </a:cubicBezTo>
                    <a:cubicBezTo>
                      <a:pt x="2668" y="161"/>
                      <a:pt x="1736" y="0"/>
                      <a:pt x="804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45"/>
              <p:cNvSpPr/>
              <p:nvPr/>
            </p:nvSpPr>
            <p:spPr>
              <a:xfrm rot="-10786615">
                <a:off x="2222286" y="2365527"/>
                <a:ext cx="86187" cy="23758"/>
              </a:xfrm>
              <a:custGeom>
                <a:avLst/>
                <a:gdLst/>
                <a:ahLst/>
                <a:cxnLst/>
                <a:rect l="l" t="t" r="r" b="b"/>
                <a:pathLst>
                  <a:path w="5369" h="1480" extrusionOk="0">
                    <a:moveTo>
                      <a:pt x="3215" y="1"/>
                    </a:moveTo>
                    <a:cubicBezTo>
                      <a:pt x="2411" y="1"/>
                      <a:pt x="1607" y="129"/>
                      <a:pt x="547" y="258"/>
                    </a:cubicBezTo>
                    <a:cubicBezTo>
                      <a:pt x="418" y="258"/>
                      <a:pt x="0" y="676"/>
                      <a:pt x="0" y="804"/>
                    </a:cubicBezTo>
                    <a:cubicBezTo>
                      <a:pt x="0" y="933"/>
                      <a:pt x="129" y="1190"/>
                      <a:pt x="418" y="1351"/>
                    </a:cubicBezTo>
                    <a:cubicBezTo>
                      <a:pt x="547" y="1479"/>
                      <a:pt x="804" y="1479"/>
                      <a:pt x="932" y="1479"/>
                    </a:cubicBezTo>
                    <a:lnTo>
                      <a:pt x="1350" y="1479"/>
                    </a:lnTo>
                    <a:cubicBezTo>
                      <a:pt x="2668" y="1479"/>
                      <a:pt x="3890" y="1061"/>
                      <a:pt x="5368" y="258"/>
                    </a:cubicBezTo>
                    <a:cubicBezTo>
                      <a:pt x="4693" y="129"/>
                      <a:pt x="4018" y="1"/>
                      <a:pt x="3215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45"/>
              <p:cNvSpPr/>
              <p:nvPr/>
            </p:nvSpPr>
            <p:spPr>
              <a:xfrm rot="-3453141">
                <a:off x="2590360" y="2246544"/>
                <a:ext cx="104541" cy="48964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3087" extrusionOk="0">
                    <a:moveTo>
                      <a:pt x="804" y="0"/>
                    </a:moveTo>
                    <a:cubicBezTo>
                      <a:pt x="161" y="0"/>
                      <a:pt x="161" y="129"/>
                      <a:pt x="0" y="418"/>
                    </a:cubicBezTo>
                    <a:cubicBezTo>
                      <a:pt x="0" y="675"/>
                      <a:pt x="161" y="804"/>
                      <a:pt x="547" y="804"/>
                    </a:cubicBezTo>
                    <a:cubicBezTo>
                      <a:pt x="675" y="933"/>
                      <a:pt x="675" y="933"/>
                      <a:pt x="804" y="933"/>
                    </a:cubicBezTo>
                    <a:cubicBezTo>
                      <a:pt x="1608" y="1222"/>
                      <a:pt x="2701" y="1479"/>
                      <a:pt x="3633" y="1865"/>
                    </a:cubicBezTo>
                    <a:cubicBezTo>
                      <a:pt x="3890" y="2025"/>
                      <a:pt x="4179" y="2154"/>
                      <a:pt x="4436" y="2411"/>
                    </a:cubicBezTo>
                    <a:cubicBezTo>
                      <a:pt x="4694" y="2540"/>
                      <a:pt x="4983" y="2668"/>
                      <a:pt x="5240" y="2829"/>
                    </a:cubicBezTo>
                    <a:cubicBezTo>
                      <a:pt x="5497" y="2958"/>
                      <a:pt x="5915" y="2958"/>
                      <a:pt x="6301" y="3086"/>
                    </a:cubicBezTo>
                    <a:lnTo>
                      <a:pt x="6590" y="3086"/>
                    </a:lnTo>
                    <a:cubicBezTo>
                      <a:pt x="6429" y="2958"/>
                      <a:pt x="6429" y="2829"/>
                      <a:pt x="6301" y="2829"/>
                    </a:cubicBezTo>
                    <a:cubicBezTo>
                      <a:pt x="6044" y="2411"/>
                      <a:pt x="5915" y="2154"/>
                      <a:pt x="5626" y="1865"/>
                    </a:cubicBezTo>
                    <a:cubicBezTo>
                      <a:pt x="4308" y="675"/>
                      <a:pt x="2829" y="0"/>
                      <a:pt x="1093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45"/>
              <p:cNvSpPr/>
              <p:nvPr/>
            </p:nvSpPr>
            <p:spPr>
              <a:xfrm rot="-10786615">
                <a:off x="1697856" y="2324766"/>
                <a:ext cx="86187" cy="23758"/>
              </a:xfrm>
              <a:custGeom>
                <a:avLst/>
                <a:gdLst/>
                <a:ahLst/>
                <a:cxnLst/>
                <a:rect l="l" t="t" r="r" b="b"/>
                <a:pathLst>
                  <a:path w="5369" h="1480" extrusionOk="0">
                    <a:moveTo>
                      <a:pt x="3215" y="1"/>
                    </a:moveTo>
                    <a:cubicBezTo>
                      <a:pt x="2411" y="1"/>
                      <a:pt x="1607" y="129"/>
                      <a:pt x="547" y="258"/>
                    </a:cubicBezTo>
                    <a:cubicBezTo>
                      <a:pt x="418" y="258"/>
                      <a:pt x="0" y="676"/>
                      <a:pt x="0" y="804"/>
                    </a:cubicBezTo>
                    <a:cubicBezTo>
                      <a:pt x="0" y="933"/>
                      <a:pt x="129" y="1190"/>
                      <a:pt x="418" y="1351"/>
                    </a:cubicBezTo>
                    <a:cubicBezTo>
                      <a:pt x="547" y="1479"/>
                      <a:pt x="804" y="1479"/>
                      <a:pt x="932" y="1479"/>
                    </a:cubicBezTo>
                    <a:lnTo>
                      <a:pt x="1350" y="1479"/>
                    </a:lnTo>
                    <a:cubicBezTo>
                      <a:pt x="2668" y="1479"/>
                      <a:pt x="3890" y="1061"/>
                      <a:pt x="5368" y="258"/>
                    </a:cubicBezTo>
                    <a:cubicBezTo>
                      <a:pt x="4693" y="129"/>
                      <a:pt x="4018" y="1"/>
                      <a:pt x="3215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45"/>
              <p:cNvSpPr/>
              <p:nvPr/>
            </p:nvSpPr>
            <p:spPr>
              <a:xfrm rot="9631252">
                <a:off x="1247220" y="2363787"/>
                <a:ext cx="92359" cy="25810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608" extrusionOk="0">
                    <a:moveTo>
                      <a:pt x="514" y="0"/>
                    </a:moveTo>
                    <a:cubicBezTo>
                      <a:pt x="129" y="0"/>
                      <a:pt x="0" y="129"/>
                      <a:pt x="0" y="386"/>
                    </a:cubicBezTo>
                    <a:cubicBezTo>
                      <a:pt x="0" y="547"/>
                      <a:pt x="129" y="804"/>
                      <a:pt x="514" y="933"/>
                    </a:cubicBezTo>
                    <a:lnTo>
                      <a:pt x="932" y="933"/>
                    </a:lnTo>
                    <a:lnTo>
                      <a:pt x="1864" y="1190"/>
                    </a:lnTo>
                    <a:cubicBezTo>
                      <a:pt x="2797" y="1350"/>
                      <a:pt x="3729" y="1479"/>
                      <a:pt x="4693" y="1608"/>
                    </a:cubicBezTo>
                    <a:lnTo>
                      <a:pt x="5497" y="1608"/>
                    </a:lnTo>
                    <a:cubicBezTo>
                      <a:pt x="5625" y="1479"/>
                      <a:pt x="5754" y="1479"/>
                      <a:pt x="5754" y="1350"/>
                    </a:cubicBezTo>
                    <a:cubicBezTo>
                      <a:pt x="5754" y="1350"/>
                      <a:pt x="5754" y="1190"/>
                      <a:pt x="5625" y="1190"/>
                    </a:cubicBezTo>
                    <a:cubicBezTo>
                      <a:pt x="5208" y="804"/>
                      <a:pt x="4822" y="675"/>
                      <a:pt x="4404" y="547"/>
                    </a:cubicBezTo>
                    <a:lnTo>
                      <a:pt x="1993" y="129"/>
                    </a:lnTo>
                    <a:cubicBezTo>
                      <a:pt x="1736" y="0"/>
                      <a:pt x="1479" y="0"/>
                      <a:pt x="1189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45"/>
              <p:cNvSpPr/>
              <p:nvPr/>
            </p:nvSpPr>
            <p:spPr>
              <a:xfrm rot="9631252">
                <a:off x="1431833" y="2342713"/>
                <a:ext cx="73274" cy="19615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22" extrusionOk="0">
                    <a:moveTo>
                      <a:pt x="675" y="0"/>
                    </a:moveTo>
                    <a:cubicBezTo>
                      <a:pt x="129" y="0"/>
                      <a:pt x="0" y="418"/>
                      <a:pt x="0" y="418"/>
                    </a:cubicBezTo>
                    <a:cubicBezTo>
                      <a:pt x="0" y="675"/>
                      <a:pt x="0" y="804"/>
                      <a:pt x="129" y="965"/>
                    </a:cubicBezTo>
                    <a:cubicBezTo>
                      <a:pt x="257" y="1093"/>
                      <a:pt x="418" y="1093"/>
                      <a:pt x="547" y="1093"/>
                    </a:cubicBezTo>
                    <a:cubicBezTo>
                      <a:pt x="1222" y="1222"/>
                      <a:pt x="1736" y="1222"/>
                      <a:pt x="2283" y="1222"/>
                    </a:cubicBezTo>
                    <a:lnTo>
                      <a:pt x="3472" y="1222"/>
                    </a:lnTo>
                    <a:cubicBezTo>
                      <a:pt x="3761" y="1222"/>
                      <a:pt x="4018" y="965"/>
                      <a:pt x="4276" y="804"/>
                    </a:cubicBezTo>
                    <a:cubicBezTo>
                      <a:pt x="4436" y="804"/>
                      <a:pt x="4436" y="804"/>
                      <a:pt x="4565" y="675"/>
                    </a:cubicBezTo>
                    <a:lnTo>
                      <a:pt x="4276" y="675"/>
                    </a:lnTo>
                    <a:cubicBezTo>
                      <a:pt x="4018" y="418"/>
                      <a:pt x="3761" y="290"/>
                      <a:pt x="3472" y="290"/>
                    </a:cubicBezTo>
                    <a:cubicBezTo>
                      <a:pt x="2668" y="161"/>
                      <a:pt x="1736" y="0"/>
                      <a:pt x="804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45"/>
              <p:cNvSpPr/>
              <p:nvPr/>
            </p:nvSpPr>
            <p:spPr>
              <a:xfrm rot="9631252">
                <a:off x="1095623" y="2420632"/>
                <a:ext cx="86179" cy="23756"/>
              </a:xfrm>
              <a:custGeom>
                <a:avLst/>
                <a:gdLst/>
                <a:ahLst/>
                <a:cxnLst/>
                <a:rect l="l" t="t" r="r" b="b"/>
                <a:pathLst>
                  <a:path w="5369" h="1480" extrusionOk="0">
                    <a:moveTo>
                      <a:pt x="3215" y="1"/>
                    </a:moveTo>
                    <a:cubicBezTo>
                      <a:pt x="2411" y="1"/>
                      <a:pt x="1607" y="129"/>
                      <a:pt x="547" y="258"/>
                    </a:cubicBezTo>
                    <a:cubicBezTo>
                      <a:pt x="418" y="258"/>
                      <a:pt x="0" y="676"/>
                      <a:pt x="0" y="804"/>
                    </a:cubicBezTo>
                    <a:cubicBezTo>
                      <a:pt x="0" y="933"/>
                      <a:pt x="129" y="1190"/>
                      <a:pt x="418" y="1351"/>
                    </a:cubicBezTo>
                    <a:cubicBezTo>
                      <a:pt x="547" y="1479"/>
                      <a:pt x="804" y="1479"/>
                      <a:pt x="932" y="1479"/>
                    </a:cubicBezTo>
                    <a:lnTo>
                      <a:pt x="1350" y="1479"/>
                    </a:lnTo>
                    <a:cubicBezTo>
                      <a:pt x="2668" y="1479"/>
                      <a:pt x="3890" y="1061"/>
                      <a:pt x="5368" y="258"/>
                    </a:cubicBezTo>
                    <a:cubicBezTo>
                      <a:pt x="4693" y="129"/>
                      <a:pt x="4018" y="1"/>
                      <a:pt x="3215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45"/>
              <p:cNvSpPr/>
              <p:nvPr/>
            </p:nvSpPr>
            <p:spPr>
              <a:xfrm rot="-13385">
                <a:off x="5495894" y="4320526"/>
                <a:ext cx="90328" cy="29954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1866" extrusionOk="0">
                    <a:moveTo>
                      <a:pt x="419" y="1"/>
                    </a:moveTo>
                    <a:cubicBezTo>
                      <a:pt x="290" y="1"/>
                      <a:pt x="162" y="129"/>
                      <a:pt x="1" y="258"/>
                    </a:cubicBezTo>
                    <a:cubicBezTo>
                      <a:pt x="1" y="387"/>
                      <a:pt x="162" y="644"/>
                      <a:pt x="162" y="644"/>
                    </a:cubicBezTo>
                    <a:cubicBezTo>
                      <a:pt x="676" y="933"/>
                      <a:pt x="1222" y="1190"/>
                      <a:pt x="1769" y="1319"/>
                    </a:cubicBezTo>
                    <a:cubicBezTo>
                      <a:pt x="2412" y="1608"/>
                      <a:pt x="3087" y="1608"/>
                      <a:pt x="3890" y="1737"/>
                    </a:cubicBezTo>
                    <a:cubicBezTo>
                      <a:pt x="4180" y="1737"/>
                      <a:pt x="4308" y="1865"/>
                      <a:pt x="4565" y="1865"/>
                    </a:cubicBezTo>
                    <a:lnTo>
                      <a:pt x="5369" y="1865"/>
                    </a:lnTo>
                    <a:cubicBezTo>
                      <a:pt x="5498" y="1737"/>
                      <a:pt x="5626" y="1737"/>
                      <a:pt x="5626" y="1737"/>
                    </a:cubicBezTo>
                    <a:cubicBezTo>
                      <a:pt x="5626" y="1608"/>
                      <a:pt x="5626" y="1447"/>
                      <a:pt x="5498" y="1447"/>
                    </a:cubicBezTo>
                    <a:lnTo>
                      <a:pt x="5498" y="1319"/>
                    </a:lnTo>
                    <a:lnTo>
                      <a:pt x="5369" y="1319"/>
                    </a:lnTo>
                    <a:lnTo>
                      <a:pt x="5241" y="1190"/>
                    </a:lnTo>
                    <a:cubicBezTo>
                      <a:pt x="3890" y="387"/>
                      <a:pt x="2412" y="258"/>
                      <a:pt x="965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45"/>
              <p:cNvSpPr/>
              <p:nvPr/>
            </p:nvSpPr>
            <p:spPr>
              <a:xfrm rot="10786615" flipH="1">
                <a:off x="5289761" y="4319018"/>
                <a:ext cx="92367" cy="25813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608" extrusionOk="0">
                    <a:moveTo>
                      <a:pt x="514" y="0"/>
                    </a:moveTo>
                    <a:cubicBezTo>
                      <a:pt x="129" y="0"/>
                      <a:pt x="0" y="129"/>
                      <a:pt x="0" y="386"/>
                    </a:cubicBezTo>
                    <a:cubicBezTo>
                      <a:pt x="0" y="547"/>
                      <a:pt x="129" y="804"/>
                      <a:pt x="514" y="933"/>
                    </a:cubicBezTo>
                    <a:lnTo>
                      <a:pt x="932" y="933"/>
                    </a:lnTo>
                    <a:lnTo>
                      <a:pt x="1864" y="1190"/>
                    </a:lnTo>
                    <a:cubicBezTo>
                      <a:pt x="2797" y="1350"/>
                      <a:pt x="3729" y="1479"/>
                      <a:pt x="4693" y="1608"/>
                    </a:cubicBezTo>
                    <a:lnTo>
                      <a:pt x="5497" y="1608"/>
                    </a:lnTo>
                    <a:cubicBezTo>
                      <a:pt x="5625" y="1479"/>
                      <a:pt x="5754" y="1479"/>
                      <a:pt x="5754" y="1350"/>
                    </a:cubicBezTo>
                    <a:cubicBezTo>
                      <a:pt x="5754" y="1350"/>
                      <a:pt x="5754" y="1190"/>
                      <a:pt x="5625" y="1190"/>
                    </a:cubicBezTo>
                    <a:cubicBezTo>
                      <a:pt x="5208" y="804"/>
                      <a:pt x="4822" y="675"/>
                      <a:pt x="4404" y="547"/>
                    </a:cubicBezTo>
                    <a:lnTo>
                      <a:pt x="1993" y="129"/>
                    </a:lnTo>
                    <a:cubicBezTo>
                      <a:pt x="1736" y="0"/>
                      <a:pt x="1479" y="0"/>
                      <a:pt x="1189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45"/>
              <p:cNvSpPr/>
              <p:nvPr/>
            </p:nvSpPr>
            <p:spPr>
              <a:xfrm rot="10786615" flipH="1">
                <a:off x="5126336" y="4358399"/>
                <a:ext cx="73280" cy="19616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22" extrusionOk="0">
                    <a:moveTo>
                      <a:pt x="675" y="0"/>
                    </a:moveTo>
                    <a:cubicBezTo>
                      <a:pt x="129" y="0"/>
                      <a:pt x="0" y="418"/>
                      <a:pt x="0" y="418"/>
                    </a:cubicBezTo>
                    <a:cubicBezTo>
                      <a:pt x="0" y="675"/>
                      <a:pt x="0" y="804"/>
                      <a:pt x="129" y="965"/>
                    </a:cubicBezTo>
                    <a:cubicBezTo>
                      <a:pt x="257" y="1093"/>
                      <a:pt x="418" y="1093"/>
                      <a:pt x="547" y="1093"/>
                    </a:cubicBezTo>
                    <a:cubicBezTo>
                      <a:pt x="1222" y="1222"/>
                      <a:pt x="1736" y="1222"/>
                      <a:pt x="2283" y="1222"/>
                    </a:cubicBezTo>
                    <a:lnTo>
                      <a:pt x="3472" y="1222"/>
                    </a:lnTo>
                    <a:cubicBezTo>
                      <a:pt x="3761" y="1222"/>
                      <a:pt x="4018" y="965"/>
                      <a:pt x="4276" y="804"/>
                    </a:cubicBezTo>
                    <a:cubicBezTo>
                      <a:pt x="4436" y="804"/>
                      <a:pt x="4436" y="804"/>
                      <a:pt x="4565" y="675"/>
                    </a:cubicBezTo>
                    <a:lnTo>
                      <a:pt x="4276" y="675"/>
                    </a:lnTo>
                    <a:cubicBezTo>
                      <a:pt x="4018" y="418"/>
                      <a:pt x="3761" y="290"/>
                      <a:pt x="3472" y="290"/>
                    </a:cubicBezTo>
                    <a:cubicBezTo>
                      <a:pt x="2668" y="161"/>
                      <a:pt x="1736" y="0"/>
                      <a:pt x="804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45"/>
              <p:cNvSpPr/>
              <p:nvPr/>
            </p:nvSpPr>
            <p:spPr>
              <a:xfrm rot="10786615" flipH="1">
                <a:off x="4932869" y="4361188"/>
                <a:ext cx="86187" cy="23758"/>
              </a:xfrm>
              <a:custGeom>
                <a:avLst/>
                <a:gdLst/>
                <a:ahLst/>
                <a:cxnLst/>
                <a:rect l="l" t="t" r="r" b="b"/>
                <a:pathLst>
                  <a:path w="5369" h="1480" extrusionOk="0">
                    <a:moveTo>
                      <a:pt x="3215" y="1"/>
                    </a:moveTo>
                    <a:cubicBezTo>
                      <a:pt x="2411" y="1"/>
                      <a:pt x="1607" y="129"/>
                      <a:pt x="547" y="258"/>
                    </a:cubicBezTo>
                    <a:cubicBezTo>
                      <a:pt x="418" y="258"/>
                      <a:pt x="0" y="676"/>
                      <a:pt x="0" y="804"/>
                    </a:cubicBezTo>
                    <a:cubicBezTo>
                      <a:pt x="0" y="933"/>
                      <a:pt x="129" y="1190"/>
                      <a:pt x="418" y="1351"/>
                    </a:cubicBezTo>
                    <a:cubicBezTo>
                      <a:pt x="547" y="1479"/>
                      <a:pt x="804" y="1479"/>
                      <a:pt x="932" y="1479"/>
                    </a:cubicBezTo>
                    <a:lnTo>
                      <a:pt x="1350" y="1479"/>
                    </a:lnTo>
                    <a:cubicBezTo>
                      <a:pt x="2668" y="1479"/>
                      <a:pt x="3890" y="1061"/>
                      <a:pt x="5368" y="258"/>
                    </a:cubicBezTo>
                    <a:cubicBezTo>
                      <a:pt x="4693" y="129"/>
                      <a:pt x="4018" y="1"/>
                      <a:pt x="3215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45"/>
              <p:cNvSpPr/>
              <p:nvPr/>
            </p:nvSpPr>
            <p:spPr>
              <a:xfrm rot="-13545" flipH="1">
                <a:off x="5663183" y="4374901"/>
                <a:ext cx="59152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762" extrusionOk="0">
                    <a:moveTo>
                      <a:pt x="3729" y="0"/>
                    </a:moveTo>
                    <a:cubicBezTo>
                      <a:pt x="3472" y="129"/>
                      <a:pt x="3215" y="129"/>
                      <a:pt x="3086" y="257"/>
                    </a:cubicBezTo>
                    <a:cubicBezTo>
                      <a:pt x="2122" y="932"/>
                      <a:pt x="1318" y="1865"/>
                      <a:pt x="129" y="2958"/>
                    </a:cubicBezTo>
                    <a:cubicBezTo>
                      <a:pt x="129" y="3086"/>
                      <a:pt x="0" y="3343"/>
                      <a:pt x="129" y="3472"/>
                    </a:cubicBezTo>
                    <a:lnTo>
                      <a:pt x="386" y="3761"/>
                    </a:lnTo>
                    <a:lnTo>
                      <a:pt x="514" y="3761"/>
                    </a:lnTo>
                    <a:cubicBezTo>
                      <a:pt x="675" y="3761"/>
                      <a:pt x="675" y="3761"/>
                      <a:pt x="804" y="3633"/>
                    </a:cubicBezTo>
                    <a:cubicBezTo>
                      <a:pt x="1061" y="3633"/>
                      <a:pt x="1190" y="3472"/>
                      <a:pt x="1318" y="3343"/>
                    </a:cubicBezTo>
                    <a:cubicBezTo>
                      <a:pt x="1993" y="2668"/>
                      <a:pt x="2797" y="1736"/>
                      <a:pt x="3600" y="675"/>
                    </a:cubicBezTo>
                    <a:cubicBezTo>
                      <a:pt x="3729" y="547"/>
                      <a:pt x="3729" y="257"/>
                      <a:pt x="3729" y="129"/>
                    </a:cubicBezTo>
                    <a:lnTo>
                      <a:pt x="3729" y="0"/>
                    </a:ln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45"/>
              <p:cNvSpPr/>
              <p:nvPr/>
            </p:nvSpPr>
            <p:spPr>
              <a:xfrm rot="-13545" flipH="1">
                <a:off x="5782331" y="4476364"/>
                <a:ext cx="85166" cy="34168"/>
              </a:xfrm>
              <a:custGeom>
                <a:avLst/>
                <a:gdLst/>
                <a:ahLst/>
                <a:cxnLst/>
                <a:rect l="l" t="t" r="r" b="b"/>
                <a:pathLst>
                  <a:path w="5369" h="2154" extrusionOk="0">
                    <a:moveTo>
                      <a:pt x="5240" y="0"/>
                    </a:moveTo>
                    <a:cubicBezTo>
                      <a:pt x="4822" y="0"/>
                      <a:pt x="4436" y="0"/>
                      <a:pt x="4179" y="129"/>
                    </a:cubicBezTo>
                    <a:cubicBezTo>
                      <a:pt x="3504" y="418"/>
                      <a:pt x="2829" y="547"/>
                      <a:pt x="2154" y="804"/>
                    </a:cubicBezTo>
                    <a:lnTo>
                      <a:pt x="964" y="1222"/>
                    </a:lnTo>
                    <a:lnTo>
                      <a:pt x="675" y="1222"/>
                    </a:lnTo>
                    <a:cubicBezTo>
                      <a:pt x="547" y="1222"/>
                      <a:pt x="418" y="1222"/>
                      <a:pt x="418" y="1350"/>
                    </a:cubicBezTo>
                    <a:cubicBezTo>
                      <a:pt x="161" y="1479"/>
                      <a:pt x="0" y="1607"/>
                      <a:pt x="0" y="1736"/>
                    </a:cubicBezTo>
                    <a:cubicBezTo>
                      <a:pt x="0" y="1865"/>
                      <a:pt x="161" y="2025"/>
                      <a:pt x="289" y="2025"/>
                    </a:cubicBezTo>
                    <a:cubicBezTo>
                      <a:pt x="547" y="2154"/>
                      <a:pt x="675" y="2154"/>
                      <a:pt x="964" y="2154"/>
                    </a:cubicBezTo>
                    <a:lnTo>
                      <a:pt x="1350" y="2154"/>
                    </a:lnTo>
                    <a:cubicBezTo>
                      <a:pt x="2700" y="2154"/>
                      <a:pt x="3632" y="1865"/>
                      <a:pt x="4307" y="1350"/>
                    </a:cubicBezTo>
                    <a:cubicBezTo>
                      <a:pt x="4693" y="932"/>
                      <a:pt x="5111" y="547"/>
                      <a:pt x="5368" y="129"/>
                    </a:cubicBezTo>
                    <a:lnTo>
                      <a:pt x="5368" y="0"/>
                    </a:ln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45"/>
              <p:cNvSpPr/>
              <p:nvPr/>
            </p:nvSpPr>
            <p:spPr>
              <a:xfrm rot="-13545" flipH="1">
                <a:off x="5946145" y="4515984"/>
                <a:ext cx="91274" cy="17354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094" extrusionOk="0">
                    <a:moveTo>
                      <a:pt x="2539" y="1"/>
                    </a:moveTo>
                    <a:cubicBezTo>
                      <a:pt x="1864" y="1"/>
                      <a:pt x="1222" y="129"/>
                      <a:pt x="546" y="129"/>
                    </a:cubicBezTo>
                    <a:cubicBezTo>
                      <a:pt x="0" y="129"/>
                      <a:pt x="0" y="418"/>
                      <a:pt x="0" y="547"/>
                    </a:cubicBezTo>
                    <a:cubicBezTo>
                      <a:pt x="0" y="676"/>
                      <a:pt x="0" y="804"/>
                      <a:pt x="546" y="933"/>
                    </a:cubicBezTo>
                    <a:lnTo>
                      <a:pt x="1222" y="933"/>
                    </a:lnTo>
                    <a:cubicBezTo>
                      <a:pt x="1607" y="1093"/>
                      <a:pt x="2154" y="1093"/>
                      <a:pt x="2539" y="1093"/>
                    </a:cubicBezTo>
                    <a:lnTo>
                      <a:pt x="2668" y="1093"/>
                    </a:lnTo>
                    <a:cubicBezTo>
                      <a:pt x="3761" y="1093"/>
                      <a:pt x="4565" y="1093"/>
                      <a:pt x="5368" y="933"/>
                    </a:cubicBezTo>
                    <a:cubicBezTo>
                      <a:pt x="5497" y="933"/>
                      <a:pt x="5625" y="804"/>
                      <a:pt x="5625" y="676"/>
                    </a:cubicBezTo>
                    <a:lnTo>
                      <a:pt x="5754" y="547"/>
                    </a:lnTo>
                    <a:cubicBezTo>
                      <a:pt x="5497" y="290"/>
                      <a:pt x="5368" y="129"/>
                      <a:pt x="5240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45"/>
              <p:cNvSpPr/>
              <p:nvPr/>
            </p:nvSpPr>
            <p:spPr>
              <a:xfrm rot="-13545" flipH="1">
                <a:off x="6098965" y="4466406"/>
                <a:ext cx="104027" cy="40815"/>
              </a:xfrm>
              <a:custGeom>
                <a:avLst/>
                <a:gdLst/>
                <a:ahLst/>
                <a:cxnLst/>
                <a:rect l="l" t="t" r="r" b="b"/>
                <a:pathLst>
                  <a:path w="6558" h="2573" extrusionOk="0">
                    <a:moveTo>
                      <a:pt x="547" y="1"/>
                    </a:moveTo>
                    <a:cubicBezTo>
                      <a:pt x="418" y="1"/>
                      <a:pt x="129" y="161"/>
                      <a:pt x="129" y="290"/>
                    </a:cubicBezTo>
                    <a:cubicBezTo>
                      <a:pt x="0" y="290"/>
                      <a:pt x="129" y="547"/>
                      <a:pt x="129" y="676"/>
                    </a:cubicBezTo>
                    <a:lnTo>
                      <a:pt x="547" y="1094"/>
                    </a:lnTo>
                    <a:lnTo>
                      <a:pt x="675" y="1222"/>
                    </a:lnTo>
                    <a:cubicBezTo>
                      <a:pt x="1864" y="2026"/>
                      <a:pt x="3215" y="2572"/>
                      <a:pt x="4693" y="2572"/>
                    </a:cubicBezTo>
                    <a:cubicBezTo>
                      <a:pt x="5368" y="2572"/>
                      <a:pt x="5882" y="2412"/>
                      <a:pt x="6558" y="2283"/>
                    </a:cubicBezTo>
                    <a:cubicBezTo>
                      <a:pt x="6172" y="2154"/>
                      <a:pt x="5754" y="2026"/>
                      <a:pt x="5368" y="1769"/>
                    </a:cubicBezTo>
                    <a:cubicBezTo>
                      <a:pt x="4147" y="1351"/>
                      <a:pt x="2829" y="804"/>
                      <a:pt x="1479" y="290"/>
                    </a:cubicBezTo>
                    <a:lnTo>
                      <a:pt x="1350" y="290"/>
                    </a:lnTo>
                    <a:cubicBezTo>
                      <a:pt x="1061" y="161"/>
                      <a:pt x="804" y="1"/>
                      <a:pt x="547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45"/>
              <p:cNvSpPr/>
              <p:nvPr/>
            </p:nvSpPr>
            <p:spPr>
              <a:xfrm rot="-13545" flipH="1">
                <a:off x="6304622" y="4368244"/>
                <a:ext cx="89259" cy="63752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4019" extrusionOk="0">
                    <a:moveTo>
                      <a:pt x="1" y="0"/>
                    </a:moveTo>
                    <a:lnTo>
                      <a:pt x="1" y="675"/>
                    </a:lnTo>
                    <a:lnTo>
                      <a:pt x="419" y="1061"/>
                    </a:lnTo>
                    <a:lnTo>
                      <a:pt x="547" y="1061"/>
                    </a:lnTo>
                    <a:cubicBezTo>
                      <a:pt x="804" y="1479"/>
                      <a:pt x="1222" y="1736"/>
                      <a:pt x="1608" y="1993"/>
                    </a:cubicBezTo>
                    <a:cubicBezTo>
                      <a:pt x="2026" y="2282"/>
                      <a:pt x="2412" y="2668"/>
                      <a:pt x="2669" y="2925"/>
                    </a:cubicBezTo>
                    <a:cubicBezTo>
                      <a:pt x="3472" y="3600"/>
                      <a:pt x="4437" y="3890"/>
                      <a:pt x="5626" y="4018"/>
                    </a:cubicBezTo>
                    <a:cubicBezTo>
                      <a:pt x="4276" y="2411"/>
                      <a:pt x="2540" y="1318"/>
                      <a:pt x="933" y="257"/>
                    </a:cubicBezTo>
                    <a:lnTo>
                      <a:pt x="547" y="0"/>
                    </a:ln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45"/>
              <p:cNvSpPr/>
              <p:nvPr/>
            </p:nvSpPr>
            <p:spPr>
              <a:xfrm rot="-13545" flipH="1">
                <a:off x="6463298" y="4269685"/>
                <a:ext cx="104551" cy="48968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3087" extrusionOk="0">
                    <a:moveTo>
                      <a:pt x="804" y="0"/>
                    </a:moveTo>
                    <a:cubicBezTo>
                      <a:pt x="161" y="0"/>
                      <a:pt x="161" y="129"/>
                      <a:pt x="0" y="418"/>
                    </a:cubicBezTo>
                    <a:cubicBezTo>
                      <a:pt x="0" y="675"/>
                      <a:pt x="161" y="804"/>
                      <a:pt x="547" y="804"/>
                    </a:cubicBezTo>
                    <a:cubicBezTo>
                      <a:pt x="675" y="933"/>
                      <a:pt x="675" y="933"/>
                      <a:pt x="804" y="933"/>
                    </a:cubicBezTo>
                    <a:cubicBezTo>
                      <a:pt x="1608" y="1222"/>
                      <a:pt x="2701" y="1479"/>
                      <a:pt x="3633" y="1865"/>
                    </a:cubicBezTo>
                    <a:cubicBezTo>
                      <a:pt x="3890" y="2025"/>
                      <a:pt x="4179" y="2154"/>
                      <a:pt x="4436" y="2411"/>
                    </a:cubicBezTo>
                    <a:cubicBezTo>
                      <a:pt x="4694" y="2540"/>
                      <a:pt x="4983" y="2668"/>
                      <a:pt x="5240" y="2829"/>
                    </a:cubicBezTo>
                    <a:cubicBezTo>
                      <a:pt x="5497" y="2958"/>
                      <a:pt x="5915" y="2958"/>
                      <a:pt x="6301" y="3086"/>
                    </a:cubicBezTo>
                    <a:lnTo>
                      <a:pt x="6590" y="3086"/>
                    </a:lnTo>
                    <a:cubicBezTo>
                      <a:pt x="6429" y="2958"/>
                      <a:pt x="6429" y="2829"/>
                      <a:pt x="6301" y="2829"/>
                    </a:cubicBezTo>
                    <a:cubicBezTo>
                      <a:pt x="6044" y="2411"/>
                      <a:pt x="5915" y="2154"/>
                      <a:pt x="5626" y="1865"/>
                    </a:cubicBezTo>
                    <a:cubicBezTo>
                      <a:pt x="4308" y="675"/>
                      <a:pt x="2829" y="0"/>
                      <a:pt x="1093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45"/>
              <p:cNvSpPr/>
              <p:nvPr/>
            </p:nvSpPr>
            <p:spPr>
              <a:xfrm rot="-13385">
                <a:off x="6799434" y="4360268"/>
                <a:ext cx="107344" cy="47484"/>
              </a:xfrm>
              <a:custGeom>
                <a:avLst/>
                <a:gdLst/>
                <a:ahLst/>
                <a:cxnLst/>
                <a:rect l="l" t="t" r="r" b="b"/>
                <a:pathLst>
                  <a:path w="6687" h="2958" extrusionOk="0">
                    <a:moveTo>
                      <a:pt x="643" y="1"/>
                    </a:moveTo>
                    <a:cubicBezTo>
                      <a:pt x="515" y="1"/>
                      <a:pt x="258" y="129"/>
                      <a:pt x="258" y="258"/>
                    </a:cubicBezTo>
                    <a:cubicBezTo>
                      <a:pt x="129" y="418"/>
                      <a:pt x="0" y="804"/>
                      <a:pt x="643" y="1061"/>
                    </a:cubicBezTo>
                    <a:cubicBezTo>
                      <a:pt x="1608" y="1608"/>
                      <a:pt x="2668" y="2154"/>
                      <a:pt x="4018" y="2669"/>
                    </a:cubicBezTo>
                    <a:cubicBezTo>
                      <a:pt x="4276" y="2829"/>
                      <a:pt x="4533" y="2958"/>
                      <a:pt x="4951" y="2958"/>
                    </a:cubicBezTo>
                    <a:lnTo>
                      <a:pt x="5626" y="2958"/>
                    </a:lnTo>
                    <a:cubicBezTo>
                      <a:pt x="6011" y="2958"/>
                      <a:pt x="6269" y="2958"/>
                      <a:pt x="6429" y="2829"/>
                    </a:cubicBezTo>
                    <a:lnTo>
                      <a:pt x="6686" y="2829"/>
                    </a:lnTo>
                    <a:cubicBezTo>
                      <a:pt x="6686" y="2669"/>
                      <a:pt x="6558" y="2669"/>
                      <a:pt x="6558" y="2540"/>
                    </a:cubicBezTo>
                    <a:lnTo>
                      <a:pt x="6429" y="2540"/>
                    </a:lnTo>
                    <a:lnTo>
                      <a:pt x="5208" y="1736"/>
                    </a:lnTo>
                    <a:cubicBezTo>
                      <a:pt x="3858" y="1222"/>
                      <a:pt x="2411" y="676"/>
                      <a:pt x="1061" y="129"/>
                    </a:cubicBezTo>
                    <a:cubicBezTo>
                      <a:pt x="933" y="1"/>
                      <a:pt x="804" y="1"/>
                      <a:pt x="643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45"/>
              <p:cNvSpPr/>
              <p:nvPr/>
            </p:nvSpPr>
            <p:spPr>
              <a:xfrm rot="10786615" flipH="1">
                <a:off x="7377499" y="4349515"/>
                <a:ext cx="92367" cy="25813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608" extrusionOk="0">
                    <a:moveTo>
                      <a:pt x="514" y="0"/>
                    </a:moveTo>
                    <a:cubicBezTo>
                      <a:pt x="129" y="0"/>
                      <a:pt x="0" y="129"/>
                      <a:pt x="0" y="386"/>
                    </a:cubicBezTo>
                    <a:cubicBezTo>
                      <a:pt x="0" y="547"/>
                      <a:pt x="129" y="804"/>
                      <a:pt x="514" y="933"/>
                    </a:cubicBezTo>
                    <a:lnTo>
                      <a:pt x="932" y="933"/>
                    </a:lnTo>
                    <a:lnTo>
                      <a:pt x="1864" y="1190"/>
                    </a:lnTo>
                    <a:cubicBezTo>
                      <a:pt x="2797" y="1350"/>
                      <a:pt x="3729" y="1479"/>
                      <a:pt x="4693" y="1608"/>
                    </a:cubicBezTo>
                    <a:lnTo>
                      <a:pt x="5497" y="1608"/>
                    </a:lnTo>
                    <a:cubicBezTo>
                      <a:pt x="5625" y="1479"/>
                      <a:pt x="5754" y="1479"/>
                      <a:pt x="5754" y="1350"/>
                    </a:cubicBezTo>
                    <a:cubicBezTo>
                      <a:pt x="5754" y="1350"/>
                      <a:pt x="5754" y="1190"/>
                      <a:pt x="5625" y="1190"/>
                    </a:cubicBezTo>
                    <a:cubicBezTo>
                      <a:pt x="5208" y="804"/>
                      <a:pt x="4822" y="675"/>
                      <a:pt x="4404" y="547"/>
                    </a:cubicBezTo>
                    <a:lnTo>
                      <a:pt x="1993" y="129"/>
                    </a:lnTo>
                    <a:cubicBezTo>
                      <a:pt x="1736" y="0"/>
                      <a:pt x="1479" y="0"/>
                      <a:pt x="1189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45"/>
              <p:cNvSpPr/>
              <p:nvPr/>
            </p:nvSpPr>
            <p:spPr>
              <a:xfrm rot="10786615" flipH="1">
                <a:off x="7214075" y="4388896"/>
                <a:ext cx="73280" cy="19616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22" extrusionOk="0">
                    <a:moveTo>
                      <a:pt x="675" y="0"/>
                    </a:moveTo>
                    <a:cubicBezTo>
                      <a:pt x="129" y="0"/>
                      <a:pt x="0" y="418"/>
                      <a:pt x="0" y="418"/>
                    </a:cubicBezTo>
                    <a:cubicBezTo>
                      <a:pt x="0" y="675"/>
                      <a:pt x="0" y="804"/>
                      <a:pt x="129" y="965"/>
                    </a:cubicBezTo>
                    <a:cubicBezTo>
                      <a:pt x="257" y="1093"/>
                      <a:pt x="418" y="1093"/>
                      <a:pt x="547" y="1093"/>
                    </a:cubicBezTo>
                    <a:cubicBezTo>
                      <a:pt x="1222" y="1222"/>
                      <a:pt x="1736" y="1222"/>
                      <a:pt x="2283" y="1222"/>
                    </a:cubicBezTo>
                    <a:lnTo>
                      <a:pt x="3472" y="1222"/>
                    </a:lnTo>
                    <a:cubicBezTo>
                      <a:pt x="3761" y="1222"/>
                      <a:pt x="4018" y="965"/>
                      <a:pt x="4276" y="804"/>
                    </a:cubicBezTo>
                    <a:cubicBezTo>
                      <a:pt x="4436" y="804"/>
                      <a:pt x="4436" y="804"/>
                      <a:pt x="4565" y="675"/>
                    </a:cubicBezTo>
                    <a:lnTo>
                      <a:pt x="4276" y="675"/>
                    </a:lnTo>
                    <a:cubicBezTo>
                      <a:pt x="4018" y="418"/>
                      <a:pt x="3761" y="290"/>
                      <a:pt x="3472" y="290"/>
                    </a:cubicBezTo>
                    <a:cubicBezTo>
                      <a:pt x="2668" y="161"/>
                      <a:pt x="1736" y="0"/>
                      <a:pt x="804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45"/>
              <p:cNvSpPr/>
              <p:nvPr/>
            </p:nvSpPr>
            <p:spPr>
              <a:xfrm rot="10786615" flipH="1">
                <a:off x="7020607" y="4391686"/>
                <a:ext cx="86187" cy="23758"/>
              </a:xfrm>
              <a:custGeom>
                <a:avLst/>
                <a:gdLst/>
                <a:ahLst/>
                <a:cxnLst/>
                <a:rect l="l" t="t" r="r" b="b"/>
                <a:pathLst>
                  <a:path w="5369" h="1480" extrusionOk="0">
                    <a:moveTo>
                      <a:pt x="3215" y="1"/>
                    </a:moveTo>
                    <a:cubicBezTo>
                      <a:pt x="2411" y="1"/>
                      <a:pt x="1607" y="129"/>
                      <a:pt x="547" y="258"/>
                    </a:cubicBezTo>
                    <a:cubicBezTo>
                      <a:pt x="418" y="258"/>
                      <a:pt x="0" y="676"/>
                      <a:pt x="0" y="804"/>
                    </a:cubicBezTo>
                    <a:cubicBezTo>
                      <a:pt x="0" y="933"/>
                      <a:pt x="129" y="1190"/>
                      <a:pt x="418" y="1351"/>
                    </a:cubicBezTo>
                    <a:cubicBezTo>
                      <a:pt x="547" y="1479"/>
                      <a:pt x="804" y="1479"/>
                      <a:pt x="932" y="1479"/>
                    </a:cubicBezTo>
                    <a:lnTo>
                      <a:pt x="1350" y="1479"/>
                    </a:lnTo>
                    <a:cubicBezTo>
                      <a:pt x="2668" y="1479"/>
                      <a:pt x="3890" y="1061"/>
                      <a:pt x="5368" y="258"/>
                    </a:cubicBezTo>
                    <a:cubicBezTo>
                      <a:pt x="4693" y="129"/>
                      <a:pt x="4018" y="1"/>
                      <a:pt x="3215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45"/>
              <p:cNvSpPr/>
              <p:nvPr/>
            </p:nvSpPr>
            <p:spPr>
              <a:xfrm rot="3453141" flipH="1">
                <a:off x="6634178" y="4272703"/>
                <a:ext cx="104541" cy="48964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3087" extrusionOk="0">
                    <a:moveTo>
                      <a:pt x="804" y="0"/>
                    </a:moveTo>
                    <a:cubicBezTo>
                      <a:pt x="161" y="0"/>
                      <a:pt x="161" y="129"/>
                      <a:pt x="0" y="418"/>
                    </a:cubicBezTo>
                    <a:cubicBezTo>
                      <a:pt x="0" y="675"/>
                      <a:pt x="161" y="804"/>
                      <a:pt x="547" y="804"/>
                    </a:cubicBezTo>
                    <a:cubicBezTo>
                      <a:pt x="675" y="933"/>
                      <a:pt x="675" y="933"/>
                      <a:pt x="804" y="933"/>
                    </a:cubicBezTo>
                    <a:cubicBezTo>
                      <a:pt x="1608" y="1222"/>
                      <a:pt x="2701" y="1479"/>
                      <a:pt x="3633" y="1865"/>
                    </a:cubicBezTo>
                    <a:cubicBezTo>
                      <a:pt x="3890" y="2025"/>
                      <a:pt x="4179" y="2154"/>
                      <a:pt x="4436" y="2411"/>
                    </a:cubicBezTo>
                    <a:cubicBezTo>
                      <a:pt x="4694" y="2540"/>
                      <a:pt x="4983" y="2668"/>
                      <a:pt x="5240" y="2829"/>
                    </a:cubicBezTo>
                    <a:cubicBezTo>
                      <a:pt x="5497" y="2958"/>
                      <a:pt x="5915" y="2958"/>
                      <a:pt x="6301" y="3086"/>
                    </a:cubicBezTo>
                    <a:lnTo>
                      <a:pt x="6590" y="3086"/>
                    </a:lnTo>
                    <a:cubicBezTo>
                      <a:pt x="6429" y="2958"/>
                      <a:pt x="6429" y="2829"/>
                      <a:pt x="6301" y="2829"/>
                    </a:cubicBezTo>
                    <a:cubicBezTo>
                      <a:pt x="6044" y="2411"/>
                      <a:pt x="5915" y="2154"/>
                      <a:pt x="5626" y="1865"/>
                    </a:cubicBezTo>
                    <a:cubicBezTo>
                      <a:pt x="4308" y="675"/>
                      <a:pt x="2829" y="0"/>
                      <a:pt x="1093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45"/>
              <p:cNvSpPr/>
              <p:nvPr/>
            </p:nvSpPr>
            <p:spPr>
              <a:xfrm rot="-3102411" flipH="1">
                <a:off x="8399831" y="4330039"/>
                <a:ext cx="85168" cy="34169"/>
              </a:xfrm>
              <a:custGeom>
                <a:avLst/>
                <a:gdLst/>
                <a:ahLst/>
                <a:cxnLst/>
                <a:rect l="l" t="t" r="r" b="b"/>
                <a:pathLst>
                  <a:path w="5369" h="2154" extrusionOk="0">
                    <a:moveTo>
                      <a:pt x="5240" y="0"/>
                    </a:moveTo>
                    <a:cubicBezTo>
                      <a:pt x="4822" y="0"/>
                      <a:pt x="4436" y="0"/>
                      <a:pt x="4179" y="129"/>
                    </a:cubicBezTo>
                    <a:cubicBezTo>
                      <a:pt x="3504" y="418"/>
                      <a:pt x="2829" y="547"/>
                      <a:pt x="2154" y="804"/>
                    </a:cubicBezTo>
                    <a:lnTo>
                      <a:pt x="964" y="1222"/>
                    </a:lnTo>
                    <a:lnTo>
                      <a:pt x="675" y="1222"/>
                    </a:lnTo>
                    <a:cubicBezTo>
                      <a:pt x="547" y="1222"/>
                      <a:pt x="418" y="1222"/>
                      <a:pt x="418" y="1350"/>
                    </a:cubicBezTo>
                    <a:cubicBezTo>
                      <a:pt x="161" y="1479"/>
                      <a:pt x="0" y="1607"/>
                      <a:pt x="0" y="1736"/>
                    </a:cubicBezTo>
                    <a:cubicBezTo>
                      <a:pt x="0" y="1865"/>
                      <a:pt x="161" y="2025"/>
                      <a:pt x="289" y="2025"/>
                    </a:cubicBezTo>
                    <a:cubicBezTo>
                      <a:pt x="547" y="2154"/>
                      <a:pt x="675" y="2154"/>
                      <a:pt x="964" y="2154"/>
                    </a:cubicBezTo>
                    <a:lnTo>
                      <a:pt x="1350" y="2154"/>
                    </a:lnTo>
                    <a:cubicBezTo>
                      <a:pt x="2700" y="2154"/>
                      <a:pt x="3632" y="1865"/>
                      <a:pt x="4307" y="1350"/>
                    </a:cubicBezTo>
                    <a:cubicBezTo>
                      <a:pt x="4693" y="932"/>
                      <a:pt x="5111" y="547"/>
                      <a:pt x="5368" y="129"/>
                    </a:cubicBezTo>
                    <a:lnTo>
                      <a:pt x="5368" y="0"/>
                    </a:ln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45"/>
              <p:cNvSpPr/>
              <p:nvPr/>
            </p:nvSpPr>
            <p:spPr>
              <a:xfrm rot="-3102411" flipH="1">
                <a:off x="8525105" y="4227320"/>
                <a:ext cx="91275" cy="17354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094" extrusionOk="0">
                    <a:moveTo>
                      <a:pt x="2539" y="1"/>
                    </a:moveTo>
                    <a:cubicBezTo>
                      <a:pt x="1864" y="1"/>
                      <a:pt x="1222" y="129"/>
                      <a:pt x="546" y="129"/>
                    </a:cubicBezTo>
                    <a:cubicBezTo>
                      <a:pt x="0" y="129"/>
                      <a:pt x="0" y="418"/>
                      <a:pt x="0" y="547"/>
                    </a:cubicBezTo>
                    <a:cubicBezTo>
                      <a:pt x="0" y="676"/>
                      <a:pt x="0" y="804"/>
                      <a:pt x="546" y="933"/>
                    </a:cubicBezTo>
                    <a:lnTo>
                      <a:pt x="1222" y="933"/>
                    </a:lnTo>
                    <a:cubicBezTo>
                      <a:pt x="1607" y="1093"/>
                      <a:pt x="2154" y="1093"/>
                      <a:pt x="2539" y="1093"/>
                    </a:cubicBezTo>
                    <a:lnTo>
                      <a:pt x="2668" y="1093"/>
                    </a:lnTo>
                    <a:cubicBezTo>
                      <a:pt x="3761" y="1093"/>
                      <a:pt x="4565" y="1093"/>
                      <a:pt x="5368" y="933"/>
                    </a:cubicBezTo>
                    <a:cubicBezTo>
                      <a:pt x="5497" y="933"/>
                      <a:pt x="5625" y="804"/>
                      <a:pt x="5625" y="676"/>
                    </a:cubicBezTo>
                    <a:lnTo>
                      <a:pt x="5754" y="547"/>
                    </a:lnTo>
                    <a:cubicBezTo>
                      <a:pt x="5497" y="290"/>
                      <a:pt x="5368" y="129"/>
                      <a:pt x="5240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45"/>
              <p:cNvSpPr/>
              <p:nvPr/>
            </p:nvSpPr>
            <p:spPr>
              <a:xfrm rot="-1795378">
                <a:off x="7848590" y="2273538"/>
                <a:ext cx="104023" cy="40813"/>
              </a:xfrm>
              <a:custGeom>
                <a:avLst/>
                <a:gdLst/>
                <a:ahLst/>
                <a:cxnLst/>
                <a:rect l="l" t="t" r="r" b="b"/>
                <a:pathLst>
                  <a:path w="6558" h="2573" extrusionOk="0">
                    <a:moveTo>
                      <a:pt x="547" y="1"/>
                    </a:moveTo>
                    <a:cubicBezTo>
                      <a:pt x="418" y="1"/>
                      <a:pt x="129" y="161"/>
                      <a:pt x="129" y="290"/>
                    </a:cubicBezTo>
                    <a:cubicBezTo>
                      <a:pt x="0" y="290"/>
                      <a:pt x="129" y="547"/>
                      <a:pt x="129" y="676"/>
                    </a:cubicBezTo>
                    <a:lnTo>
                      <a:pt x="547" y="1094"/>
                    </a:lnTo>
                    <a:lnTo>
                      <a:pt x="675" y="1222"/>
                    </a:lnTo>
                    <a:cubicBezTo>
                      <a:pt x="1864" y="2026"/>
                      <a:pt x="3215" y="2572"/>
                      <a:pt x="4693" y="2572"/>
                    </a:cubicBezTo>
                    <a:cubicBezTo>
                      <a:pt x="5368" y="2572"/>
                      <a:pt x="5882" y="2412"/>
                      <a:pt x="6558" y="2283"/>
                    </a:cubicBezTo>
                    <a:cubicBezTo>
                      <a:pt x="6172" y="2154"/>
                      <a:pt x="5754" y="2026"/>
                      <a:pt x="5368" y="1769"/>
                    </a:cubicBezTo>
                    <a:cubicBezTo>
                      <a:pt x="4147" y="1351"/>
                      <a:pt x="2829" y="804"/>
                      <a:pt x="1479" y="290"/>
                    </a:cubicBezTo>
                    <a:lnTo>
                      <a:pt x="1350" y="290"/>
                    </a:lnTo>
                    <a:cubicBezTo>
                      <a:pt x="1061" y="161"/>
                      <a:pt x="804" y="1"/>
                      <a:pt x="547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45"/>
              <p:cNvSpPr/>
              <p:nvPr/>
            </p:nvSpPr>
            <p:spPr>
              <a:xfrm rot="-1795378">
                <a:off x="7640986" y="2286638"/>
                <a:ext cx="89255" cy="63749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4019" extrusionOk="0">
                    <a:moveTo>
                      <a:pt x="1" y="0"/>
                    </a:moveTo>
                    <a:lnTo>
                      <a:pt x="1" y="675"/>
                    </a:lnTo>
                    <a:lnTo>
                      <a:pt x="419" y="1061"/>
                    </a:lnTo>
                    <a:lnTo>
                      <a:pt x="547" y="1061"/>
                    </a:lnTo>
                    <a:cubicBezTo>
                      <a:pt x="804" y="1479"/>
                      <a:pt x="1222" y="1736"/>
                      <a:pt x="1608" y="1993"/>
                    </a:cubicBezTo>
                    <a:cubicBezTo>
                      <a:pt x="2026" y="2282"/>
                      <a:pt x="2412" y="2668"/>
                      <a:pt x="2669" y="2925"/>
                    </a:cubicBezTo>
                    <a:cubicBezTo>
                      <a:pt x="3472" y="3600"/>
                      <a:pt x="4437" y="3890"/>
                      <a:pt x="5626" y="4018"/>
                    </a:cubicBezTo>
                    <a:cubicBezTo>
                      <a:pt x="4276" y="2411"/>
                      <a:pt x="2540" y="1318"/>
                      <a:pt x="933" y="257"/>
                    </a:cubicBezTo>
                    <a:lnTo>
                      <a:pt x="547" y="0"/>
                    </a:ln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14" name="Google Shape;3714;p45"/>
              <p:cNvGrpSpPr/>
              <p:nvPr/>
            </p:nvGrpSpPr>
            <p:grpSpPr>
              <a:xfrm>
                <a:off x="8061000" y="2181884"/>
                <a:ext cx="755199" cy="1977146"/>
                <a:chOff x="8061000" y="2181884"/>
                <a:chExt cx="755199" cy="1977146"/>
              </a:xfrm>
            </p:grpSpPr>
            <p:grpSp>
              <p:nvGrpSpPr>
                <p:cNvPr id="3715" name="Google Shape;3715;p45"/>
                <p:cNvGrpSpPr/>
                <p:nvPr/>
              </p:nvGrpSpPr>
              <p:grpSpPr>
                <a:xfrm rot="-216038">
                  <a:off x="8422345" y="2192829"/>
                  <a:ext cx="371389" cy="727083"/>
                  <a:chOff x="8915667" y="2383456"/>
                  <a:chExt cx="371399" cy="727102"/>
                </a:xfrm>
              </p:grpSpPr>
              <p:sp>
                <p:nvSpPr>
                  <p:cNvPr id="3716" name="Google Shape;3716;p45"/>
                  <p:cNvSpPr/>
                  <p:nvPr/>
                </p:nvSpPr>
                <p:spPr>
                  <a:xfrm rot="-5400000" flipH="1">
                    <a:off x="9009248" y="3062409"/>
                    <a:ext cx="50164" cy="461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7" h="2839" extrusionOk="0">
                        <a:moveTo>
                          <a:pt x="2926" y="0"/>
                        </a:moveTo>
                        <a:cubicBezTo>
                          <a:pt x="1608" y="0"/>
                          <a:pt x="804" y="932"/>
                          <a:pt x="258" y="1897"/>
                        </a:cubicBezTo>
                        <a:cubicBezTo>
                          <a:pt x="129" y="2154"/>
                          <a:pt x="0" y="2411"/>
                          <a:pt x="386" y="2700"/>
                        </a:cubicBezTo>
                        <a:cubicBezTo>
                          <a:pt x="494" y="2797"/>
                          <a:pt x="598" y="2839"/>
                          <a:pt x="699" y="2839"/>
                        </a:cubicBezTo>
                        <a:cubicBezTo>
                          <a:pt x="868" y="2839"/>
                          <a:pt x="1029" y="2721"/>
                          <a:pt x="1190" y="2540"/>
                        </a:cubicBezTo>
                        <a:cubicBezTo>
                          <a:pt x="1736" y="2025"/>
                          <a:pt x="2283" y="1350"/>
                          <a:pt x="2926" y="547"/>
                        </a:cubicBezTo>
                        <a:cubicBezTo>
                          <a:pt x="3086" y="418"/>
                          <a:pt x="3086" y="290"/>
                          <a:pt x="3086" y="0"/>
                        </a:cubicBezTo>
                        <a:close/>
                      </a:path>
                    </a:pathLst>
                  </a:custGeom>
                  <a:solidFill>
                    <a:srgbClr val="0E536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7" name="Google Shape;3717;p45"/>
                  <p:cNvSpPr/>
                  <p:nvPr/>
                </p:nvSpPr>
                <p:spPr>
                  <a:xfrm rot="-5400000" flipH="1">
                    <a:off x="9119119" y="2915457"/>
                    <a:ext cx="97695" cy="7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12" h="4565" extrusionOk="0">
                        <a:moveTo>
                          <a:pt x="6011" y="0"/>
                        </a:moveTo>
                        <a:lnTo>
                          <a:pt x="6011" y="0"/>
                        </a:lnTo>
                        <a:cubicBezTo>
                          <a:pt x="5625" y="161"/>
                          <a:pt x="5336" y="290"/>
                          <a:pt x="5079" y="547"/>
                        </a:cubicBezTo>
                        <a:cubicBezTo>
                          <a:pt x="4532" y="804"/>
                          <a:pt x="4147" y="1222"/>
                          <a:pt x="3729" y="1608"/>
                        </a:cubicBezTo>
                        <a:cubicBezTo>
                          <a:pt x="2668" y="2411"/>
                          <a:pt x="1607" y="3376"/>
                          <a:pt x="257" y="3761"/>
                        </a:cubicBezTo>
                        <a:cubicBezTo>
                          <a:pt x="257" y="3890"/>
                          <a:pt x="257" y="3890"/>
                          <a:pt x="129" y="3890"/>
                        </a:cubicBezTo>
                        <a:cubicBezTo>
                          <a:pt x="129" y="4018"/>
                          <a:pt x="0" y="4308"/>
                          <a:pt x="129" y="4308"/>
                        </a:cubicBezTo>
                        <a:cubicBezTo>
                          <a:pt x="129" y="4436"/>
                          <a:pt x="257" y="4565"/>
                          <a:pt x="386" y="4565"/>
                        </a:cubicBezTo>
                        <a:lnTo>
                          <a:pt x="514" y="4565"/>
                        </a:lnTo>
                        <a:cubicBezTo>
                          <a:pt x="804" y="4565"/>
                          <a:pt x="1189" y="4565"/>
                          <a:pt x="1479" y="4436"/>
                        </a:cubicBezTo>
                        <a:cubicBezTo>
                          <a:pt x="2797" y="3890"/>
                          <a:pt x="4018" y="2958"/>
                          <a:pt x="5079" y="1608"/>
                        </a:cubicBezTo>
                        <a:cubicBezTo>
                          <a:pt x="5336" y="1222"/>
                          <a:pt x="5625" y="675"/>
                          <a:pt x="5882" y="290"/>
                        </a:cubicBezTo>
                        <a:cubicBezTo>
                          <a:pt x="6011" y="161"/>
                          <a:pt x="6011" y="161"/>
                          <a:pt x="6011" y="0"/>
                        </a:cubicBezTo>
                        <a:close/>
                      </a:path>
                    </a:pathLst>
                  </a:custGeom>
                  <a:solidFill>
                    <a:srgbClr val="0E536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8" name="Google Shape;3718;p45"/>
                  <p:cNvSpPr/>
                  <p:nvPr/>
                </p:nvSpPr>
                <p:spPr>
                  <a:xfrm rot="-5400000" flipH="1">
                    <a:off x="9226454" y="2740718"/>
                    <a:ext cx="100311" cy="20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73" h="1287" extrusionOk="0">
                        <a:moveTo>
                          <a:pt x="4694" y="1"/>
                        </a:moveTo>
                        <a:cubicBezTo>
                          <a:pt x="3890" y="1"/>
                          <a:pt x="3215" y="129"/>
                          <a:pt x="2412" y="129"/>
                        </a:cubicBezTo>
                        <a:lnTo>
                          <a:pt x="547" y="129"/>
                        </a:lnTo>
                        <a:cubicBezTo>
                          <a:pt x="290" y="129"/>
                          <a:pt x="130" y="258"/>
                          <a:pt x="1" y="258"/>
                        </a:cubicBezTo>
                        <a:cubicBezTo>
                          <a:pt x="1" y="387"/>
                          <a:pt x="1" y="676"/>
                          <a:pt x="130" y="676"/>
                        </a:cubicBezTo>
                        <a:cubicBezTo>
                          <a:pt x="419" y="1062"/>
                          <a:pt x="805" y="1190"/>
                          <a:pt x="1094" y="1190"/>
                        </a:cubicBezTo>
                        <a:cubicBezTo>
                          <a:pt x="1689" y="1254"/>
                          <a:pt x="2219" y="1287"/>
                          <a:pt x="2701" y="1287"/>
                        </a:cubicBezTo>
                        <a:cubicBezTo>
                          <a:pt x="3183" y="1287"/>
                          <a:pt x="3617" y="1254"/>
                          <a:pt x="4019" y="1190"/>
                        </a:cubicBezTo>
                        <a:cubicBezTo>
                          <a:pt x="4694" y="1062"/>
                          <a:pt x="5241" y="933"/>
                          <a:pt x="6044" y="387"/>
                        </a:cubicBezTo>
                        <a:cubicBezTo>
                          <a:pt x="6173" y="387"/>
                          <a:pt x="6173" y="258"/>
                          <a:pt x="6173" y="258"/>
                        </a:cubicBezTo>
                        <a:lnTo>
                          <a:pt x="6044" y="258"/>
                        </a:lnTo>
                        <a:cubicBezTo>
                          <a:pt x="5626" y="129"/>
                          <a:pt x="5112" y="1"/>
                          <a:pt x="4694" y="1"/>
                        </a:cubicBezTo>
                        <a:close/>
                      </a:path>
                    </a:pathLst>
                  </a:custGeom>
                  <a:solidFill>
                    <a:srgbClr val="0E536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9" name="Google Shape;3719;p45"/>
                  <p:cNvSpPr/>
                  <p:nvPr/>
                </p:nvSpPr>
                <p:spPr>
                  <a:xfrm rot="-5400000" flipH="1">
                    <a:off x="9192250" y="2505425"/>
                    <a:ext cx="84630" cy="71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08" h="4404" extrusionOk="0">
                        <a:moveTo>
                          <a:pt x="129" y="0"/>
                        </a:moveTo>
                        <a:cubicBezTo>
                          <a:pt x="0" y="129"/>
                          <a:pt x="0" y="514"/>
                          <a:pt x="129" y="643"/>
                        </a:cubicBezTo>
                        <a:cubicBezTo>
                          <a:pt x="932" y="1607"/>
                          <a:pt x="1864" y="2668"/>
                          <a:pt x="2925" y="3600"/>
                        </a:cubicBezTo>
                        <a:cubicBezTo>
                          <a:pt x="3215" y="3858"/>
                          <a:pt x="3600" y="4018"/>
                          <a:pt x="4018" y="4147"/>
                        </a:cubicBezTo>
                        <a:cubicBezTo>
                          <a:pt x="4147" y="4275"/>
                          <a:pt x="4404" y="4275"/>
                          <a:pt x="4532" y="4404"/>
                        </a:cubicBezTo>
                        <a:cubicBezTo>
                          <a:pt x="4822" y="4275"/>
                          <a:pt x="5079" y="4147"/>
                          <a:pt x="5207" y="4018"/>
                        </a:cubicBezTo>
                        <a:cubicBezTo>
                          <a:pt x="5207" y="3858"/>
                          <a:pt x="5079" y="3600"/>
                          <a:pt x="4950" y="3600"/>
                        </a:cubicBezTo>
                        <a:cubicBezTo>
                          <a:pt x="3890" y="2540"/>
                          <a:pt x="2668" y="1607"/>
                          <a:pt x="1607" y="643"/>
                        </a:cubicBezTo>
                        <a:lnTo>
                          <a:pt x="1479" y="643"/>
                        </a:lnTo>
                        <a:cubicBezTo>
                          <a:pt x="1189" y="386"/>
                          <a:pt x="932" y="129"/>
                          <a:pt x="675" y="0"/>
                        </a:cubicBezTo>
                        <a:close/>
                      </a:path>
                    </a:pathLst>
                  </a:custGeom>
                  <a:solidFill>
                    <a:srgbClr val="0E536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0" name="Google Shape;3720;p45"/>
                  <p:cNvSpPr/>
                  <p:nvPr/>
                </p:nvSpPr>
                <p:spPr>
                  <a:xfrm rot="-5400000" flipH="1">
                    <a:off x="9074466" y="2364126"/>
                    <a:ext cx="52244" cy="1128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5" h="6944" extrusionOk="0">
                        <a:moveTo>
                          <a:pt x="386" y="0"/>
                        </a:moveTo>
                        <a:cubicBezTo>
                          <a:pt x="386" y="0"/>
                          <a:pt x="257" y="129"/>
                          <a:pt x="129" y="386"/>
                        </a:cubicBezTo>
                        <a:cubicBezTo>
                          <a:pt x="0" y="386"/>
                          <a:pt x="0" y="515"/>
                          <a:pt x="0" y="675"/>
                        </a:cubicBezTo>
                        <a:lnTo>
                          <a:pt x="0" y="933"/>
                        </a:lnTo>
                        <a:cubicBezTo>
                          <a:pt x="129" y="2926"/>
                          <a:pt x="804" y="4822"/>
                          <a:pt x="1865" y="6140"/>
                        </a:cubicBezTo>
                        <a:cubicBezTo>
                          <a:pt x="2122" y="6429"/>
                          <a:pt x="2411" y="6686"/>
                          <a:pt x="2925" y="6944"/>
                        </a:cubicBezTo>
                        <a:lnTo>
                          <a:pt x="3215" y="6944"/>
                        </a:lnTo>
                        <a:lnTo>
                          <a:pt x="3215" y="6686"/>
                        </a:lnTo>
                        <a:cubicBezTo>
                          <a:pt x="3086" y="6301"/>
                          <a:pt x="3086" y="5883"/>
                          <a:pt x="2925" y="5626"/>
                        </a:cubicBezTo>
                        <a:cubicBezTo>
                          <a:pt x="2411" y="4276"/>
                          <a:pt x="1865" y="2926"/>
                          <a:pt x="1318" y="1608"/>
                        </a:cubicBezTo>
                        <a:lnTo>
                          <a:pt x="932" y="515"/>
                        </a:lnTo>
                        <a:lnTo>
                          <a:pt x="804" y="386"/>
                        </a:lnTo>
                        <a:lnTo>
                          <a:pt x="804" y="258"/>
                        </a:lnTo>
                        <a:cubicBezTo>
                          <a:pt x="675" y="129"/>
                          <a:pt x="514" y="0"/>
                          <a:pt x="386" y="0"/>
                        </a:cubicBezTo>
                        <a:close/>
                      </a:path>
                    </a:pathLst>
                  </a:custGeom>
                  <a:solidFill>
                    <a:srgbClr val="0E536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1" name="Google Shape;3721;p45"/>
                  <p:cNvSpPr/>
                  <p:nvPr/>
                </p:nvSpPr>
                <p:spPr>
                  <a:xfrm rot="-5400000" flipH="1">
                    <a:off x="8938856" y="2360267"/>
                    <a:ext cx="32403" cy="787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4" h="4848" extrusionOk="0">
                        <a:moveTo>
                          <a:pt x="1865" y="1"/>
                        </a:moveTo>
                        <a:cubicBezTo>
                          <a:pt x="1736" y="1"/>
                          <a:pt x="1479" y="129"/>
                          <a:pt x="1350" y="129"/>
                        </a:cubicBezTo>
                        <a:cubicBezTo>
                          <a:pt x="1189" y="258"/>
                          <a:pt x="1189" y="258"/>
                          <a:pt x="1061" y="258"/>
                        </a:cubicBezTo>
                        <a:lnTo>
                          <a:pt x="1061" y="387"/>
                        </a:lnTo>
                        <a:lnTo>
                          <a:pt x="257" y="2797"/>
                        </a:lnTo>
                        <a:lnTo>
                          <a:pt x="0" y="3762"/>
                        </a:lnTo>
                        <a:cubicBezTo>
                          <a:pt x="0" y="3890"/>
                          <a:pt x="129" y="4019"/>
                          <a:pt x="129" y="4147"/>
                        </a:cubicBezTo>
                        <a:cubicBezTo>
                          <a:pt x="129" y="4694"/>
                          <a:pt x="257" y="4823"/>
                          <a:pt x="547" y="4823"/>
                        </a:cubicBezTo>
                        <a:cubicBezTo>
                          <a:pt x="580" y="4839"/>
                          <a:pt x="612" y="4847"/>
                          <a:pt x="642" y="4847"/>
                        </a:cubicBezTo>
                        <a:cubicBezTo>
                          <a:pt x="840" y="4847"/>
                          <a:pt x="966" y="4494"/>
                          <a:pt x="1189" y="4019"/>
                        </a:cubicBezTo>
                        <a:cubicBezTo>
                          <a:pt x="1479" y="2797"/>
                          <a:pt x="1736" y="1737"/>
                          <a:pt x="1993" y="547"/>
                        </a:cubicBezTo>
                        <a:cubicBezTo>
                          <a:pt x="1993" y="387"/>
                          <a:pt x="1865" y="1"/>
                          <a:pt x="1865" y="1"/>
                        </a:cubicBezTo>
                        <a:close/>
                      </a:path>
                    </a:pathLst>
                  </a:custGeom>
                  <a:solidFill>
                    <a:srgbClr val="0E536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22" name="Google Shape;3722;p45"/>
                <p:cNvSpPr/>
                <p:nvPr/>
              </p:nvSpPr>
              <p:spPr>
                <a:xfrm rot="-5934294">
                  <a:off x="8376494" y="3165671"/>
                  <a:ext cx="90333" cy="29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7" h="1866" extrusionOk="0">
                      <a:moveTo>
                        <a:pt x="419" y="1"/>
                      </a:moveTo>
                      <a:cubicBezTo>
                        <a:pt x="290" y="1"/>
                        <a:pt x="162" y="129"/>
                        <a:pt x="1" y="258"/>
                      </a:cubicBezTo>
                      <a:cubicBezTo>
                        <a:pt x="1" y="387"/>
                        <a:pt x="162" y="644"/>
                        <a:pt x="162" y="644"/>
                      </a:cubicBezTo>
                      <a:cubicBezTo>
                        <a:pt x="676" y="933"/>
                        <a:pt x="1222" y="1190"/>
                        <a:pt x="1769" y="1319"/>
                      </a:cubicBezTo>
                      <a:cubicBezTo>
                        <a:pt x="2412" y="1608"/>
                        <a:pt x="3087" y="1608"/>
                        <a:pt x="3890" y="1737"/>
                      </a:cubicBezTo>
                      <a:cubicBezTo>
                        <a:pt x="4180" y="1737"/>
                        <a:pt x="4308" y="1865"/>
                        <a:pt x="4565" y="1865"/>
                      </a:cubicBezTo>
                      <a:lnTo>
                        <a:pt x="5369" y="1865"/>
                      </a:lnTo>
                      <a:cubicBezTo>
                        <a:pt x="5498" y="1737"/>
                        <a:pt x="5626" y="1737"/>
                        <a:pt x="5626" y="1737"/>
                      </a:cubicBezTo>
                      <a:cubicBezTo>
                        <a:pt x="5626" y="1608"/>
                        <a:pt x="5626" y="1447"/>
                        <a:pt x="5498" y="1447"/>
                      </a:cubicBezTo>
                      <a:lnTo>
                        <a:pt x="5498" y="1319"/>
                      </a:lnTo>
                      <a:lnTo>
                        <a:pt x="5369" y="1319"/>
                      </a:lnTo>
                      <a:lnTo>
                        <a:pt x="5241" y="1190"/>
                      </a:lnTo>
                      <a:cubicBezTo>
                        <a:pt x="3890" y="387"/>
                        <a:pt x="2412" y="258"/>
                        <a:pt x="965" y="1"/>
                      </a:cubicBez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3" name="Google Shape;3723;p45"/>
                <p:cNvSpPr/>
                <p:nvPr/>
              </p:nvSpPr>
              <p:spPr>
                <a:xfrm rot="4865706" flipH="1">
                  <a:off x="8402926" y="3371030"/>
                  <a:ext cx="92372" cy="25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4" h="1608" extrusionOk="0">
                      <a:moveTo>
                        <a:pt x="514" y="0"/>
                      </a:moveTo>
                      <a:cubicBezTo>
                        <a:pt x="129" y="0"/>
                        <a:pt x="0" y="129"/>
                        <a:pt x="0" y="386"/>
                      </a:cubicBezTo>
                      <a:cubicBezTo>
                        <a:pt x="0" y="547"/>
                        <a:pt x="129" y="804"/>
                        <a:pt x="514" y="933"/>
                      </a:cubicBezTo>
                      <a:lnTo>
                        <a:pt x="932" y="933"/>
                      </a:lnTo>
                      <a:lnTo>
                        <a:pt x="1864" y="1190"/>
                      </a:lnTo>
                      <a:cubicBezTo>
                        <a:pt x="2797" y="1350"/>
                        <a:pt x="3729" y="1479"/>
                        <a:pt x="4693" y="1608"/>
                      </a:cubicBezTo>
                      <a:lnTo>
                        <a:pt x="5497" y="1608"/>
                      </a:lnTo>
                      <a:cubicBezTo>
                        <a:pt x="5625" y="1479"/>
                        <a:pt x="5754" y="1479"/>
                        <a:pt x="5754" y="1350"/>
                      </a:cubicBezTo>
                      <a:cubicBezTo>
                        <a:pt x="5754" y="1350"/>
                        <a:pt x="5754" y="1190"/>
                        <a:pt x="5625" y="1190"/>
                      </a:cubicBezTo>
                      <a:cubicBezTo>
                        <a:pt x="5208" y="804"/>
                        <a:pt x="4822" y="675"/>
                        <a:pt x="4404" y="547"/>
                      </a:cubicBezTo>
                      <a:lnTo>
                        <a:pt x="1993" y="129"/>
                      </a:lnTo>
                      <a:cubicBezTo>
                        <a:pt x="1736" y="0"/>
                        <a:pt x="1479" y="0"/>
                        <a:pt x="1189" y="0"/>
                      </a:cubicBez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4" name="Google Shape;3724;p45"/>
                <p:cNvSpPr/>
                <p:nvPr/>
              </p:nvSpPr>
              <p:spPr>
                <a:xfrm rot="2793892" flipH="1">
                  <a:off x="8466443" y="3495825"/>
                  <a:ext cx="73285" cy="19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5" h="1222" extrusionOk="0">
                      <a:moveTo>
                        <a:pt x="675" y="0"/>
                      </a:moveTo>
                      <a:cubicBezTo>
                        <a:pt x="129" y="0"/>
                        <a:pt x="0" y="418"/>
                        <a:pt x="0" y="418"/>
                      </a:cubicBezTo>
                      <a:cubicBezTo>
                        <a:pt x="0" y="675"/>
                        <a:pt x="0" y="804"/>
                        <a:pt x="129" y="965"/>
                      </a:cubicBezTo>
                      <a:cubicBezTo>
                        <a:pt x="257" y="1093"/>
                        <a:pt x="418" y="1093"/>
                        <a:pt x="547" y="1093"/>
                      </a:cubicBezTo>
                      <a:cubicBezTo>
                        <a:pt x="1222" y="1222"/>
                        <a:pt x="1736" y="1222"/>
                        <a:pt x="2283" y="1222"/>
                      </a:cubicBezTo>
                      <a:lnTo>
                        <a:pt x="3472" y="1222"/>
                      </a:lnTo>
                      <a:cubicBezTo>
                        <a:pt x="3761" y="1222"/>
                        <a:pt x="4018" y="965"/>
                        <a:pt x="4276" y="804"/>
                      </a:cubicBezTo>
                      <a:cubicBezTo>
                        <a:pt x="4436" y="804"/>
                        <a:pt x="4436" y="804"/>
                        <a:pt x="4565" y="675"/>
                      </a:cubicBezTo>
                      <a:lnTo>
                        <a:pt x="4276" y="675"/>
                      </a:lnTo>
                      <a:cubicBezTo>
                        <a:pt x="4018" y="418"/>
                        <a:pt x="3761" y="290"/>
                        <a:pt x="3472" y="290"/>
                      </a:cubicBezTo>
                      <a:cubicBezTo>
                        <a:pt x="2668" y="161"/>
                        <a:pt x="1736" y="0"/>
                        <a:pt x="804" y="0"/>
                      </a:cubicBez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5" name="Google Shape;3725;p45"/>
                <p:cNvSpPr/>
                <p:nvPr/>
              </p:nvSpPr>
              <p:spPr>
                <a:xfrm rot="-5935315" flipH="1">
                  <a:off x="8437596" y="2990398"/>
                  <a:ext cx="59149" cy="59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9" h="3762" extrusionOk="0">
                      <a:moveTo>
                        <a:pt x="3729" y="0"/>
                      </a:moveTo>
                      <a:cubicBezTo>
                        <a:pt x="3472" y="129"/>
                        <a:pt x="3215" y="129"/>
                        <a:pt x="3086" y="257"/>
                      </a:cubicBezTo>
                      <a:cubicBezTo>
                        <a:pt x="2122" y="932"/>
                        <a:pt x="1318" y="1865"/>
                        <a:pt x="129" y="2958"/>
                      </a:cubicBezTo>
                      <a:cubicBezTo>
                        <a:pt x="129" y="3086"/>
                        <a:pt x="0" y="3343"/>
                        <a:pt x="129" y="3472"/>
                      </a:cubicBezTo>
                      <a:lnTo>
                        <a:pt x="386" y="3761"/>
                      </a:lnTo>
                      <a:lnTo>
                        <a:pt x="514" y="3761"/>
                      </a:lnTo>
                      <a:cubicBezTo>
                        <a:pt x="675" y="3761"/>
                        <a:pt x="675" y="3761"/>
                        <a:pt x="804" y="3633"/>
                      </a:cubicBezTo>
                      <a:cubicBezTo>
                        <a:pt x="1061" y="3633"/>
                        <a:pt x="1190" y="3472"/>
                        <a:pt x="1318" y="3343"/>
                      </a:cubicBezTo>
                      <a:cubicBezTo>
                        <a:pt x="1993" y="2668"/>
                        <a:pt x="2797" y="1736"/>
                        <a:pt x="3600" y="675"/>
                      </a:cubicBezTo>
                      <a:cubicBezTo>
                        <a:pt x="3729" y="547"/>
                        <a:pt x="3729" y="257"/>
                        <a:pt x="3729" y="129"/>
                      </a:cubicBezTo>
                      <a:lnTo>
                        <a:pt x="3729" y="0"/>
                      </a:ln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6" name="Google Shape;3726;p45"/>
                <p:cNvSpPr/>
                <p:nvPr/>
              </p:nvSpPr>
              <p:spPr>
                <a:xfrm rot="438387">
                  <a:off x="8234223" y="2273014"/>
                  <a:ext cx="85173" cy="34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9" h="2154" extrusionOk="0">
                      <a:moveTo>
                        <a:pt x="5240" y="0"/>
                      </a:moveTo>
                      <a:cubicBezTo>
                        <a:pt x="4822" y="0"/>
                        <a:pt x="4436" y="0"/>
                        <a:pt x="4179" y="129"/>
                      </a:cubicBezTo>
                      <a:cubicBezTo>
                        <a:pt x="3504" y="418"/>
                        <a:pt x="2829" y="547"/>
                        <a:pt x="2154" y="804"/>
                      </a:cubicBezTo>
                      <a:lnTo>
                        <a:pt x="964" y="1222"/>
                      </a:lnTo>
                      <a:lnTo>
                        <a:pt x="675" y="1222"/>
                      </a:lnTo>
                      <a:cubicBezTo>
                        <a:pt x="547" y="1222"/>
                        <a:pt x="418" y="1222"/>
                        <a:pt x="418" y="1350"/>
                      </a:cubicBezTo>
                      <a:cubicBezTo>
                        <a:pt x="161" y="1479"/>
                        <a:pt x="0" y="1607"/>
                        <a:pt x="0" y="1736"/>
                      </a:cubicBezTo>
                      <a:cubicBezTo>
                        <a:pt x="0" y="1865"/>
                        <a:pt x="161" y="2025"/>
                        <a:pt x="289" y="2025"/>
                      </a:cubicBezTo>
                      <a:cubicBezTo>
                        <a:pt x="547" y="2154"/>
                        <a:pt x="675" y="2154"/>
                        <a:pt x="964" y="2154"/>
                      </a:cubicBezTo>
                      <a:lnTo>
                        <a:pt x="1350" y="2154"/>
                      </a:lnTo>
                      <a:cubicBezTo>
                        <a:pt x="2700" y="2154"/>
                        <a:pt x="3632" y="1865"/>
                        <a:pt x="4307" y="1350"/>
                      </a:cubicBezTo>
                      <a:cubicBezTo>
                        <a:pt x="4693" y="932"/>
                        <a:pt x="5111" y="547"/>
                        <a:pt x="5368" y="129"/>
                      </a:cubicBezTo>
                      <a:lnTo>
                        <a:pt x="5368" y="0"/>
                      </a:ln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7" name="Google Shape;3727;p45"/>
                <p:cNvSpPr/>
                <p:nvPr/>
              </p:nvSpPr>
              <p:spPr>
                <a:xfrm rot="438387">
                  <a:off x="8061733" y="2291817"/>
                  <a:ext cx="91280" cy="173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4" h="1094" extrusionOk="0">
                      <a:moveTo>
                        <a:pt x="2539" y="1"/>
                      </a:moveTo>
                      <a:cubicBezTo>
                        <a:pt x="1864" y="1"/>
                        <a:pt x="1222" y="129"/>
                        <a:pt x="546" y="129"/>
                      </a:cubicBezTo>
                      <a:cubicBezTo>
                        <a:pt x="0" y="129"/>
                        <a:pt x="0" y="418"/>
                        <a:pt x="0" y="547"/>
                      </a:cubicBezTo>
                      <a:cubicBezTo>
                        <a:pt x="0" y="676"/>
                        <a:pt x="0" y="804"/>
                        <a:pt x="546" y="933"/>
                      </a:cubicBezTo>
                      <a:lnTo>
                        <a:pt x="1222" y="933"/>
                      </a:lnTo>
                      <a:cubicBezTo>
                        <a:pt x="1607" y="1093"/>
                        <a:pt x="2154" y="1093"/>
                        <a:pt x="2539" y="1093"/>
                      </a:cubicBezTo>
                      <a:lnTo>
                        <a:pt x="2668" y="1093"/>
                      </a:lnTo>
                      <a:cubicBezTo>
                        <a:pt x="3761" y="1093"/>
                        <a:pt x="4565" y="1093"/>
                        <a:pt x="5368" y="933"/>
                      </a:cubicBezTo>
                      <a:cubicBezTo>
                        <a:pt x="5497" y="933"/>
                        <a:pt x="5625" y="804"/>
                        <a:pt x="5625" y="676"/>
                      </a:cubicBezTo>
                      <a:lnTo>
                        <a:pt x="5754" y="547"/>
                      </a:lnTo>
                      <a:cubicBezTo>
                        <a:pt x="5497" y="290"/>
                        <a:pt x="5368" y="129"/>
                        <a:pt x="5240" y="1"/>
                      </a:cubicBez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8" name="Google Shape;3728;p45"/>
                <p:cNvSpPr/>
                <p:nvPr/>
              </p:nvSpPr>
              <p:spPr>
                <a:xfrm rot="4865706">
                  <a:off x="8665505" y="3949793"/>
                  <a:ext cx="90333" cy="29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7" h="1866" extrusionOk="0">
                      <a:moveTo>
                        <a:pt x="419" y="1"/>
                      </a:moveTo>
                      <a:cubicBezTo>
                        <a:pt x="290" y="1"/>
                        <a:pt x="162" y="129"/>
                        <a:pt x="1" y="258"/>
                      </a:cubicBezTo>
                      <a:cubicBezTo>
                        <a:pt x="1" y="387"/>
                        <a:pt x="162" y="644"/>
                        <a:pt x="162" y="644"/>
                      </a:cubicBezTo>
                      <a:cubicBezTo>
                        <a:pt x="676" y="933"/>
                        <a:pt x="1222" y="1190"/>
                        <a:pt x="1769" y="1319"/>
                      </a:cubicBezTo>
                      <a:cubicBezTo>
                        <a:pt x="2412" y="1608"/>
                        <a:pt x="3087" y="1608"/>
                        <a:pt x="3890" y="1737"/>
                      </a:cubicBezTo>
                      <a:cubicBezTo>
                        <a:pt x="4180" y="1737"/>
                        <a:pt x="4308" y="1865"/>
                        <a:pt x="4565" y="1865"/>
                      </a:cubicBezTo>
                      <a:lnTo>
                        <a:pt x="5369" y="1865"/>
                      </a:lnTo>
                      <a:cubicBezTo>
                        <a:pt x="5498" y="1737"/>
                        <a:pt x="5626" y="1737"/>
                        <a:pt x="5626" y="1737"/>
                      </a:cubicBezTo>
                      <a:cubicBezTo>
                        <a:pt x="5626" y="1608"/>
                        <a:pt x="5626" y="1447"/>
                        <a:pt x="5498" y="1447"/>
                      </a:cubicBezTo>
                      <a:lnTo>
                        <a:pt x="5498" y="1319"/>
                      </a:lnTo>
                      <a:lnTo>
                        <a:pt x="5369" y="1319"/>
                      </a:lnTo>
                      <a:lnTo>
                        <a:pt x="5241" y="1190"/>
                      </a:lnTo>
                      <a:cubicBezTo>
                        <a:pt x="3890" y="387"/>
                        <a:pt x="2412" y="258"/>
                        <a:pt x="965" y="1"/>
                      </a:cubicBez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9" name="Google Shape;3729;p45"/>
                <p:cNvSpPr/>
                <p:nvPr/>
              </p:nvSpPr>
              <p:spPr>
                <a:xfrm rot="-5934294" flipH="1">
                  <a:off x="8637034" y="3748576"/>
                  <a:ext cx="92372" cy="25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4" h="1608" extrusionOk="0">
                      <a:moveTo>
                        <a:pt x="514" y="0"/>
                      </a:moveTo>
                      <a:cubicBezTo>
                        <a:pt x="129" y="0"/>
                        <a:pt x="0" y="129"/>
                        <a:pt x="0" y="386"/>
                      </a:cubicBezTo>
                      <a:cubicBezTo>
                        <a:pt x="0" y="547"/>
                        <a:pt x="129" y="804"/>
                        <a:pt x="514" y="933"/>
                      </a:cubicBezTo>
                      <a:lnTo>
                        <a:pt x="932" y="933"/>
                      </a:lnTo>
                      <a:lnTo>
                        <a:pt x="1864" y="1190"/>
                      </a:lnTo>
                      <a:cubicBezTo>
                        <a:pt x="2797" y="1350"/>
                        <a:pt x="3729" y="1479"/>
                        <a:pt x="4693" y="1608"/>
                      </a:cubicBezTo>
                      <a:lnTo>
                        <a:pt x="5497" y="1608"/>
                      </a:lnTo>
                      <a:cubicBezTo>
                        <a:pt x="5625" y="1479"/>
                        <a:pt x="5754" y="1479"/>
                        <a:pt x="5754" y="1350"/>
                      </a:cubicBezTo>
                      <a:cubicBezTo>
                        <a:pt x="5754" y="1350"/>
                        <a:pt x="5754" y="1190"/>
                        <a:pt x="5625" y="1190"/>
                      </a:cubicBezTo>
                      <a:cubicBezTo>
                        <a:pt x="5208" y="804"/>
                        <a:pt x="4822" y="675"/>
                        <a:pt x="4404" y="547"/>
                      </a:cubicBezTo>
                      <a:lnTo>
                        <a:pt x="1993" y="129"/>
                      </a:lnTo>
                      <a:cubicBezTo>
                        <a:pt x="1736" y="0"/>
                        <a:pt x="1479" y="0"/>
                        <a:pt x="1189" y="0"/>
                      </a:cubicBez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0" name="Google Shape;3730;p45"/>
                <p:cNvSpPr/>
                <p:nvPr/>
              </p:nvSpPr>
              <p:spPr>
                <a:xfrm rot="-8006108" flipH="1">
                  <a:off x="8592604" y="3629977"/>
                  <a:ext cx="73285" cy="19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5" h="1222" extrusionOk="0">
                      <a:moveTo>
                        <a:pt x="675" y="0"/>
                      </a:moveTo>
                      <a:cubicBezTo>
                        <a:pt x="129" y="0"/>
                        <a:pt x="0" y="418"/>
                        <a:pt x="0" y="418"/>
                      </a:cubicBezTo>
                      <a:cubicBezTo>
                        <a:pt x="0" y="675"/>
                        <a:pt x="0" y="804"/>
                        <a:pt x="129" y="965"/>
                      </a:cubicBezTo>
                      <a:cubicBezTo>
                        <a:pt x="257" y="1093"/>
                        <a:pt x="418" y="1093"/>
                        <a:pt x="547" y="1093"/>
                      </a:cubicBezTo>
                      <a:cubicBezTo>
                        <a:pt x="1222" y="1222"/>
                        <a:pt x="1736" y="1222"/>
                        <a:pt x="2283" y="1222"/>
                      </a:cubicBezTo>
                      <a:lnTo>
                        <a:pt x="3472" y="1222"/>
                      </a:lnTo>
                      <a:cubicBezTo>
                        <a:pt x="3761" y="1222"/>
                        <a:pt x="4018" y="965"/>
                        <a:pt x="4276" y="804"/>
                      </a:cubicBezTo>
                      <a:cubicBezTo>
                        <a:pt x="4436" y="804"/>
                        <a:pt x="4436" y="804"/>
                        <a:pt x="4565" y="675"/>
                      </a:cubicBezTo>
                      <a:lnTo>
                        <a:pt x="4276" y="675"/>
                      </a:lnTo>
                      <a:cubicBezTo>
                        <a:pt x="4018" y="418"/>
                        <a:pt x="3761" y="290"/>
                        <a:pt x="3472" y="290"/>
                      </a:cubicBezTo>
                      <a:cubicBezTo>
                        <a:pt x="2668" y="161"/>
                        <a:pt x="1736" y="0"/>
                        <a:pt x="804" y="0"/>
                      </a:cubicBez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1" name="Google Shape;3731;p45"/>
                <p:cNvSpPr/>
                <p:nvPr/>
              </p:nvSpPr>
              <p:spPr>
                <a:xfrm rot="4864685" flipH="1">
                  <a:off x="8635587" y="4095350"/>
                  <a:ext cx="59149" cy="59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9" h="3762" extrusionOk="0">
                      <a:moveTo>
                        <a:pt x="3729" y="0"/>
                      </a:moveTo>
                      <a:cubicBezTo>
                        <a:pt x="3472" y="129"/>
                        <a:pt x="3215" y="129"/>
                        <a:pt x="3086" y="257"/>
                      </a:cubicBezTo>
                      <a:cubicBezTo>
                        <a:pt x="2122" y="932"/>
                        <a:pt x="1318" y="1865"/>
                        <a:pt x="129" y="2958"/>
                      </a:cubicBezTo>
                      <a:cubicBezTo>
                        <a:pt x="129" y="3086"/>
                        <a:pt x="0" y="3343"/>
                        <a:pt x="129" y="3472"/>
                      </a:cubicBezTo>
                      <a:lnTo>
                        <a:pt x="386" y="3761"/>
                      </a:lnTo>
                      <a:lnTo>
                        <a:pt x="514" y="3761"/>
                      </a:lnTo>
                      <a:cubicBezTo>
                        <a:pt x="675" y="3761"/>
                        <a:pt x="675" y="3761"/>
                        <a:pt x="804" y="3633"/>
                      </a:cubicBezTo>
                      <a:cubicBezTo>
                        <a:pt x="1061" y="3633"/>
                        <a:pt x="1190" y="3472"/>
                        <a:pt x="1318" y="3343"/>
                      </a:cubicBezTo>
                      <a:cubicBezTo>
                        <a:pt x="1993" y="2668"/>
                        <a:pt x="2797" y="1736"/>
                        <a:pt x="3600" y="675"/>
                      </a:cubicBezTo>
                      <a:cubicBezTo>
                        <a:pt x="3729" y="547"/>
                        <a:pt x="3729" y="257"/>
                        <a:pt x="3729" y="129"/>
                      </a:cubicBezTo>
                      <a:lnTo>
                        <a:pt x="3729" y="0"/>
                      </a:lnTo>
                      <a:close/>
                    </a:path>
                  </a:pathLst>
                </a:custGeom>
                <a:solidFill>
                  <a:srgbClr val="0E53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32" name="Google Shape;3732;p45"/>
              <p:cNvSpPr/>
              <p:nvPr/>
            </p:nvSpPr>
            <p:spPr>
              <a:xfrm rot="-13545" flipH="1">
                <a:off x="7539223" y="4269685"/>
                <a:ext cx="104551" cy="48968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3087" extrusionOk="0">
                    <a:moveTo>
                      <a:pt x="804" y="0"/>
                    </a:moveTo>
                    <a:cubicBezTo>
                      <a:pt x="161" y="0"/>
                      <a:pt x="161" y="129"/>
                      <a:pt x="0" y="418"/>
                    </a:cubicBezTo>
                    <a:cubicBezTo>
                      <a:pt x="0" y="675"/>
                      <a:pt x="161" y="804"/>
                      <a:pt x="547" y="804"/>
                    </a:cubicBezTo>
                    <a:cubicBezTo>
                      <a:pt x="675" y="933"/>
                      <a:pt x="675" y="933"/>
                      <a:pt x="804" y="933"/>
                    </a:cubicBezTo>
                    <a:cubicBezTo>
                      <a:pt x="1608" y="1222"/>
                      <a:pt x="2701" y="1479"/>
                      <a:pt x="3633" y="1865"/>
                    </a:cubicBezTo>
                    <a:cubicBezTo>
                      <a:pt x="3890" y="2025"/>
                      <a:pt x="4179" y="2154"/>
                      <a:pt x="4436" y="2411"/>
                    </a:cubicBezTo>
                    <a:cubicBezTo>
                      <a:pt x="4694" y="2540"/>
                      <a:pt x="4983" y="2668"/>
                      <a:pt x="5240" y="2829"/>
                    </a:cubicBezTo>
                    <a:cubicBezTo>
                      <a:pt x="5497" y="2958"/>
                      <a:pt x="5915" y="2958"/>
                      <a:pt x="6301" y="3086"/>
                    </a:cubicBezTo>
                    <a:lnTo>
                      <a:pt x="6590" y="3086"/>
                    </a:lnTo>
                    <a:cubicBezTo>
                      <a:pt x="6429" y="2958"/>
                      <a:pt x="6429" y="2829"/>
                      <a:pt x="6301" y="2829"/>
                    </a:cubicBezTo>
                    <a:cubicBezTo>
                      <a:pt x="6044" y="2411"/>
                      <a:pt x="5915" y="2154"/>
                      <a:pt x="5626" y="1865"/>
                    </a:cubicBezTo>
                    <a:cubicBezTo>
                      <a:pt x="4308" y="675"/>
                      <a:pt x="2829" y="0"/>
                      <a:pt x="1093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45"/>
              <p:cNvSpPr/>
              <p:nvPr/>
            </p:nvSpPr>
            <p:spPr>
              <a:xfrm rot="-13385">
                <a:off x="7875359" y="4360268"/>
                <a:ext cx="107344" cy="47484"/>
              </a:xfrm>
              <a:custGeom>
                <a:avLst/>
                <a:gdLst/>
                <a:ahLst/>
                <a:cxnLst/>
                <a:rect l="l" t="t" r="r" b="b"/>
                <a:pathLst>
                  <a:path w="6687" h="2958" extrusionOk="0">
                    <a:moveTo>
                      <a:pt x="643" y="1"/>
                    </a:moveTo>
                    <a:cubicBezTo>
                      <a:pt x="515" y="1"/>
                      <a:pt x="258" y="129"/>
                      <a:pt x="258" y="258"/>
                    </a:cubicBezTo>
                    <a:cubicBezTo>
                      <a:pt x="129" y="418"/>
                      <a:pt x="0" y="804"/>
                      <a:pt x="643" y="1061"/>
                    </a:cubicBezTo>
                    <a:cubicBezTo>
                      <a:pt x="1608" y="1608"/>
                      <a:pt x="2668" y="2154"/>
                      <a:pt x="4018" y="2669"/>
                    </a:cubicBezTo>
                    <a:cubicBezTo>
                      <a:pt x="4276" y="2829"/>
                      <a:pt x="4533" y="2958"/>
                      <a:pt x="4951" y="2958"/>
                    </a:cubicBezTo>
                    <a:lnTo>
                      <a:pt x="5626" y="2958"/>
                    </a:lnTo>
                    <a:cubicBezTo>
                      <a:pt x="6011" y="2958"/>
                      <a:pt x="6269" y="2958"/>
                      <a:pt x="6429" y="2829"/>
                    </a:cubicBezTo>
                    <a:lnTo>
                      <a:pt x="6686" y="2829"/>
                    </a:lnTo>
                    <a:cubicBezTo>
                      <a:pt x="6686" y="2669"/>
                      <a:pt x="6558" y="2669"/>
                      <a:pt x="6558" y="2540"/>
                    </a:cubicBezTo>
                    <a:lnTo>
                      <a:pt x="6429" y="2540"/>
                    </a:lnTo>
                    <a:lnTo>
                      <a:pt x="5208" y="1736"/>
                    </a:lnTo>
                    <a:cubicBezTo>
                      <a:pt x="3858" y="1222"/>
                      <a:pt x="2411" y="676"/>
                      <a:pt x="1061" y="129"/>
                    </a:cubicBezTo>
                    <a:cubicBezTo>
                      <a:pt x="933" y="1"/>
                      <a:pt x="804" y="1"/>
                      <a:pt x="643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45"/>
              <p:cNvSpPr/>
              <p:nvPr/>
            </p:nvSpPr>
            <p:spPr>
              <a:xfrm rot="10786615" flipH="1">
                <a:off x="8290000" y="4388896"/>
                <a:ext cx="73280" cy="19616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22" extrusionOk="0">
                    <a:moveTo>
                      <a:pt x="675" y="0"/>
                    </a:moveTo>
                    <a:cubicBezTo>
                      <a:pt x="129" y="0"/>
                      <a:pt x="0" y="418"/>
                      <a:pt x="0" y="418"/>
                    </a:cubicBezTo>
                    <a:cubicBezTo>
                      <a:pt x="0" y="675"/>
                      <a:pt x="0" y="804"/>
                      <a:pt x="129" y="965"/>
                    </a:cubicBezTo>
                    <a:cubicBezTo>
                      <a:pt x="257" y="1093"/>
                      <a:pt x="418" y="1093"/>
                      <a:pt x="547" y="1093"/>
                    </a:cubicBezTo>
                    <a:cubicBezTo>
                      <a:pt x="1222" y="1222"/>
                      <a:pt x="1736" y="1222"/>
                      <a:pt x="2283" y="1222"/>
                    </a:cubicBezTo>
                    <a:lnTo>
                      <a:pt x="3472" y="1222"/>
                    </a:lnTo>
                    <a:cubicBezTo>
                      <a:pt x="3761" y="1222"/>
                      <a:pt x="4018" y="965"/>
                      <a:pt x="4276" y="804"/>
                    </a:cubicBezTo>
                    <a:cubicBezTo>
                      <a:pt x="4436" y="804"/>
                      <a:pt x="4436" y="804"/>
                      <a:pt x="4565" y="675"/>
                    </a:cubicBezTo>
                    <a:lnTo>
                      <a:pt x="4276" y="675"/>
                    </a:lnTo>
                    <a:cubicBezTo>
                      <a:pt x="4018" y="418"/>
                      <a:pt x="3761" y="290"/>
                      <a:pt x="3472" y="290"/>
                    </a:cubicBezTo>
                    <a:cubicBezTo>
                      <a:pt x="2668" y="161"/>
                      <a:pt x="1736" y="0"/>
                      <a:pt x="804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45"/>
              <p:cNvSpPr/>
              <p:nvPr/>
            </p:nvSpPr>
            <p:spPr>
              <a:xfrm rot="10786615" flipH="1">
                <a:off x="8096532" y="4391686"/>
                <a:ext cx="86187" cy="23758"/>
              </a:xfrm>
              <a:custGeom>
                <a:avLst/>
                <a:gdLst/>
                <a:ahLst/>
                <a:cxnLst/>
                <a:rect l="l" t="t" r="r" b="b"/>
                <a:pathLst>
                  <a:path w="5369" h="1480" extrusionOk="0">
                    <a:moveTo>
                      <a:pt x="3215" y="1"/>
                    </a:moveTo>
                    <a:cubicBezTo>
                      <a:pt x="2411" y="1"/>
                      <a:pt x="1607" y="129"/>
                      <a:pt x="547" y="258"/>
                    </a:cubicBezTo>
                    <a:cubicBezTo>
                      <a:pt x="418" y="258"/>
                      <a:pt x="0" y="676"/>
                      <a:pt x="0" y="804"/>
                    </a:cubicBezTo>
                    <a:cubicBezTo>
                      <a:pt x="0" y="933"/>
                      <a:pt x="129" y="1190"/>
                      <a:pt x="418" y="1351"/>
                    </a:cubicBezTo>
                    <a:cubicBezTo>
                      <a:pt x="547" y="1479"/>
                      <a:pt x="804" y="1479"/>
                      <a:pt x="932" y="1479"/>
                    </a:cubicBezTo>
                    <a:lnTo>
                      <a:pt x="1350" y="1479"/>
                    </a:lnTo>
                    <a:cubicBezTo>
                      <a:pt x="2668" y="1479"/>
                      <a:pt x="3890" y="1061"/>
                      <a:pt x="5368" y="258"/>
                    </a:cubicBezTo>
                    <a:cubicBezTo>
                      <a:pt x="4693" y="129"/>
                      <a:pt x="4018" y="1"/>
                      <a:pt x="3215" y="1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45"/>
              <p:cNvSpPr/>
              <p:nvPr/>
            </p:nvSpPr>
            <p:spPr>
              <a:xfrm rot="3453141" flipH="1">
                <a:off x="7710103" y="4272703"/>
                <a:ext cx="104541" cy="48964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3087" extrusionOk="0">
                    <a:moveTo>
                      <a:pt x="804" y="0"/>
                    </a:moveTo>
                    <a:cubicBezTo>
                      <a:pt x="161" y="0"/>
                      <a:pt x="161" y="129"/>
                      <a:pt x="0" y="418"/>
                    </a:cubicBezTo>
                    <a:cubicBezTo>
                      <a:pt x="0" y="675"/>
                      <a:pt x="161" y="804"/>
                      <a:pt x="547" y="804"/>
                    </a:cubicBezTo>
                    <a:cubicBezTo>
                      <a:pt x="675" y="933"/>
                      <a:pt x="675" y="933"/>
                      <a:pt x="804" y="933"/>
                    </a:cubicBezTo>
                    <a:cubicBezTo>
                      <a:pt x="1608" y="1222"/>
                      <a:pt x="2701" y="1479"/>
                      <a:pt x="3633" y="1865"/>
                    </a:cubicBezTo>
                    <a:cubicBezTo>
                      <a:pt x="3890" y="2025"/>
                      <a:pt x="4179" y="2154"/>
                      <a:pt x="4436" y="2411"/>
                    </a:cubicBezTo>
                    <a:cubicBezTo>
                      <a:pt x="4694" y="2540"/>
                      <a:pt x="4983" y="2668"/>
                      <a:pt x="5240" y="2829"/>
                    </a:cubicBezTo>
                    <a:cubicBezTo>
                      <a:pt x="5497" y="2958"/>
                      <a:pt x="5915" y="2958"/>
                      <a:pt x="6301" y="3086"/>
                    </a:cubicBezTo>
                    <a:lnTo>
                      <a:pt x="6590" y="3086"/>
                    </a:lnTo>
                    <a:cubicBezTo>
                      <a:pt x="6429" y="2958"/>
                      <a:pt x="6429" y="2829"/>
                      <a:pt x="6301" y="2829"/>
                    </a:cubicBezTo>
                    <a:cubicBezTo>
                      <a:pt x="6044" y="2411"/>
                      <a:pt x="5915" y="2154"/>
                      <a:pt x="5626" y="1865"/>
                    </a:cubicBezTo>
                    <a:cubicBezTo>
                      <a:pt x="4308" y="675"/>
                      <a:pt x="2829" y="0"/>
                      <a:pt x="1093" y="0"/>
                    </a:cubicBezTo>
                    <a:close/>
                  </a:path>
                </a:pathLst>
              </a:custGeom>
              <a:solidFill>
                <a:srgbClr val="0E53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45"/>
              <p:cNvSpPr/>
              <p:nvPr/>
            </p:nvSpPr>
            <p:spPr>
              <a:xfrm rot="10800000" flipH="1">
                <a:off x="1214325" y="2075450"/>
                <a:ext cx="572400" cy="572400"/>
              </a:xfrm>
              <a:prstGeom prst="ellipse">
                <a:avLst/>
              </a:prstGeom>
              <a:solidFill>
                <a:schemeClr val="bg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43" name="Google Shape;3743;p45"/>
              <p:cNvSpPr/>
              <p:nvPr/>
            </p:nvSpPr>
            <p:spPr>
              <a:xfrm>
                <a:off x="3120191" y="2075450"/>
                <a:ext cx="572400" cy="572400"/>
              </a:xfrm>
              <a:prstGeom prst="ellipse">
                <a:avLst/>
              </a:prstGeom>
              <a:solidFill>
                <a:schemeClr val="bg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46" name="Google Shape;3746;p45"/>
              <p:cNvSpPr/>
              <p:nvPr/>
            </p:nvSpPr>
            <p:spPr>
              <a:xfrm>
                <a:off x="5035732" y="2075450"/>
                <a:ext cx="572400" cy="572400"/>
              </a:xfrm>
              <a:prstGeom prst="ellipse">
                <a:avLst/>
              </a:prstGeom>
              <a:solidFill>
                <a:schemeClr val="bg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53" name="Google Shape;3753;p45"/>
              <p:cNvSpPr/>
              <p:nvPr/>
            </p:nvSpPr>
            <p:spPr>
              <a:xfrm>
                <a:off x="6969599" y="2075450"/>
                <a:ext cx="572400" cy="572400"/>
              </a:xfrm>
              <a:prstGeom prst="ellipse">
                <a:avLst/>
              </a:prstGeom>
              <a:solidFill>
                <a:schemeClr val="bg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4B0B735-835F-4CAD-A8BE-1060331C74E6}"/>
              </a:ext>
            </a:extLst>
          </p:cNvPr>
          <p:cNvSpPr/>
          <p:nvPr/>
        </p:nvSpPr>
        <p:spPr>
          <a:xfrm>
            <a:off x="1285164" y="2622042"/>
            <a:ext cx="44114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1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12E6B35A-92C4-4BAE-99ED-D664A753CC4D}"/>
              </a:ext>
            </a:extLst>
          </p:cNvPr>
          <p:cNvSpPr/>
          <p:nvPr/>
        </p:nvSpPr>
        <p:spPr>
          <a:xfrm>
            <a:off x="3202479" y="2598769"/>
            <a:ext cx="44114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2</a:t>
            </a:r>
            <a:endParaRPr lang="en-US" sz="36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9665AF00-591B-468B-8A3F-B226D640833A}"/>
              </a:ext>
            </a:extLst>
          </p:cNvPr>
          <p:cNvSpPr/>
          <p:nvPr/>
        </p:nvSpPr>
        <p:spPr>
          <a:xfrm>
            <a:off x="5114847" y="2609316"/>
            <a:ext cx="44114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3</a:t>
            </a:r>
            <a:endParaRPr lang="en-US" sz="36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22334D7A-5325-4C81-9D0F-CB4EC30F7E81}"/>
              </a:ext>
            </a:extLst>
          </p:cNvPr>
          <p:cNvSpPr/>
          <p:nvPr/>
        </p:nvSpPr>
        <p:spPr>
          <a:xfrm>
            <a:off x="7032163" y="2605079"/>
            <a:ext cx="44114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4</a:t>
            </a:r>
          </a:p>
        </p:txBody>
      </p:sp>
      <p:grpSp>
        <p:nvGrpSpPr>
          <p:cNvPr id="130" name="Google Shape;3640;p45">
            <a:extLst>
              <a:ext uri="{FF2B5EF4-FFF2-40B4-BE49-F238E27FC236}">
                <a16:creationId xmlns:a16="http://schemas.microsoft.com/office/drawing/2014/main" id="{7D71B95F-71BC-4024-BFD1-4D7D4DE8E5F6}"/>
              </a:ext>
            </a:extLst>
          </p:cNvPr>
          <p:cNvGrpSpPr/>
          <p:nvPr/>
        </p:nvGrpSpPr>
        <p:grpSpPr>
          <a:xfrm>
            <a:off x="5857451" y="3142260"/>
            <a:ext cx="2721076" cy="1976048"/>
            <a:chOff x="1598304" y="2006542"/>
            <a:chExt cx="1583508" cy="1051567"/>
          </a:xfrm>
        </p:grpSpPr>
        <p:sp>
          <p:nvSpPr>
            <p:cNvPr id="131" name="Google Shape;3641;p45">
              <a:extLst>
                <a:ext uri="{FF2B5EF4-FFF2-40B4-BE49-F238E27FC236}">
                  <a16:creationId xmlns:a16="http://schemas.microsoft.com/office/drawing/2014/main" id="{3D07CA23-EA8C-4CA6-8C17-53D61A693F9C}"/>
                </a:ext>
              </a:extLst>
            </p:cNvPr>
            <p:cNvSpPr txBox="1"/>
            <p:nvPr/>
          </p:nvSpPr>
          <p:spPr>
            <a:xfrm>
              <a:off x="1598304" y="2006542"/>
              <a:ext cx="1583508" cy="48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206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Blazor WASM</a:t>
              </a:r>
              <a:endParaRPr sz="1800" b="1" dirty="0">
                <a:solidFill>
                  <a:srgbClr val="00206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  <p:sp>
          <p:nvSpPr>
            <p:cNvPr id="132" name="Google Shape;3642;p45">
              <a:extLst>
                <a:ext uri="{FF2B5EF4-FFF2-40B4-BE49-F238E27FC236}">
                  <a16:creationId xmlns:a16="http://schemas.microsoft.com/office/drawing/2014/main" id="{08E7BD4A-60D3-4B87-80C8-18381CF51B15}"/>
                </a:ext>
              </a:extLst>
            </p:cNvPr>
            <p:cNvSpPr txBox="1"/>
            <p:nvPr/>
          </p:nvSpPr>
          <p:spPr>
            <a:xfrm>
              <a:off x="1636094" y="2172208"/>
              <a:ext cx="1521000" cy="885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Customer Facing Website</a:t>
              </a:r>
              <a:endParaRPr lang="en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HttpClient API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Stripe Payment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Validations &amp; Email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Local Storage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Toastr &amp; Sweetalert</a:t>
              </a:r>
              <a:endParaRPr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33" name="Google Shape;3640;p45">
            <a:extLst>
              <a:ext uri="{FF2B5EF4-FFF2-40B4-BE49-F238E27FC236}">
                <a16:creationId xmlns:a16="http://schemas.microsoft.com/office/drawing/2014/main" id="{081560C9-C318-496C-B5E7-17B0FB106AAC}"/>
              </a:ext>
            </a:extLst>
          </p:cNvPr>
          <p:cNvGrpSpPr/>
          <p:nvPr/>
        </p:nvGrpSpPr>
        <p:grpSpPr>
          <a:xfrm>
            <a:off x="4175631" y="839331"/>
            <a:ext cx="2488078" cy="2010288"/>
            <a:chOff x="1614392" y="2044437"/>
            <a:chExt cx="1583508" cy="1069788"/>
          </a:xfrm>
        </p:grpSpPr>
        <p:sp>
          <p:nvSpPr>
            <p:cNvPr id="134" name="Google Shape;3641;p45">
              <a:extLst>
                <a:ext uri="{FF2B5EF4-FFF2-40B4-BE49-F238E27FC236}">
                  <a16:creationId xmlns:a16="http://schemas.microsoft.com/office/drawing/2014/main" id="{81F25FF9-DC6D-444D-89D1-6B3F69D8EBCC}"/>
                </a:ext>
              </a:extLst>
            </p:cNvPr>
            <p:cNvSpPr txBox="1"/>
            <p:nvPr/>
          </p:nvSpPr>
          <p:spPr>
            <a:xfrm>
              <a:off x="1614392" y="2044437"/>
              <a:ext cx="1583508" cy="48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206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.NET API</a:t>
              </a:r>
              <a:endParaRPr sz="1800" b="1" dirty="0">
                <a:solidFill>
                  <a:srgbClr val="00206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  <p:sp>
          <p:nvSpPr>
            <p:cNvPr id="135" name="Google Shape;3642;p45">
              <a:extLst>
                <a:ext uri="{FF2B5EF4-FFF2-40B4-BE49-F238E27FC236}">
                  <a16:creationId xmlns:a16="http://schemas.microsoft.com/office/drawing/2014/main" id="{1682E266-E8DB-4338-972A-EC3F969719D4}"/>
                </a:ext>
              </a:extLst>
            </p:cNvPr>
            <p:cNvSpPr txBox="1"/>
            <p:nvPr/>
          </p:nvSpPr>
          <p:spPr>
            <a:xfrm>
              <a:off x="1649030" y="2228324"/>
              <a:ext cx="1521000" cy="885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Endpoint for Blazor Client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Bearer Token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CORS </a:t>
              </a:r>
              <a:endParaRPr lang="en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Data Transfer Object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AutoMapper</a:t>
              </a:r>
              <a:endParaRPr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36" name="Google Shape;3640;p45">
            <a:extLst>
              <a:ext uri="{FF2B5EF4-FFF2-40B4-BE49-F238E27FC236}">
                <a16:creationId xmlns:a16="http://schemas.microsoft.com/office/drawing/2014/main" id="{59D51A61-1A78-48FF-96E8-2B57A138F3C0}"/>
              </a:ext>
            </a:extLst>
          </p:cNvPr>
          <p:cNvGrpSpPr/>
          <p:nvPr/>
        </p:nvGrpSpPr>
        <p:grpSpPr>
          <a:xfrm>
            <a:off x="2230688" y="3139192"/>
            <a:ext cx="2488078" cy="2010288"/>
            <a:chOff x="1614392" y="2044437"/>
            <a:chExt cx="1583508" cy="1069788"/>
          </a:xfrm>
        </p:grpSpPr>
        <p:sp>
          <p:nvSpPr>
            <p:cNvPr id="137" name="Google Shape;3641;p45">
              <a:extLst>
                <a:ext uri="{FF2B5EF4-FFF2-40B4-BE49-F238E27FC236}">
                  <a16:creationId xmlns:a16="http://schemas.microsoft.com/office/drawing/2014/main" id="{60A8B3D2-8839-440E-A13D-BD52AB050C80}"/>
                </a:ext>
              </a:extLst>
            </p:cNvPr>
            <p:cNvSpPr txBox="1"/>
            <p:nvPr/>
          </p:nvSpPr>
          <p:spPr>
            <a:xfrm>
              <a:off x="1614392" y="2044437"/>
              <a:ext cx="1583508" cy="48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206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Blazor Server</a:t>
              </a:r>
              <a:endParaRPr sz="1800" b="1" dirty="0">
                <a:solidFill>
                  <a:srgbClr val="00206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  <p:sp>
          <p:nvSpPr>
            <p:cNvPr id="138" name="Google Shape;3642;p45">
              <a:extLst>
                <a:ext uri="{FF2B5EF4-FFF2-40B4-BE49-F238E27FC236}">
                  <a16:creationId xmlns:a16="http://schemas.microsoft.com/office/drawing/2014/main" id="{4D2FC4E2-E3BA-4FDC-9B45-4F37586A021E}"/>
                </a:ext>
              </a:extLst>
            </p:cNvPr>
            <p:cNvSpPr txBox="1"/>
            <p:nvPr/>
          </p:nvSpPr>
          <p:spPr>
            <a:xfrm>
              <a:off x="1649030" y="2228324"/>
              <a:ext cx="1521000" cy="885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Admin Manag</a:t>
              </a:r>
              <a:r>
                <a:rPr lang="en-US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e</a:t>
              </a: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ment Portal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Authentication &amp; Authorization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Syncfusion Components</a:t>
              </a:r>
            </a:p>
            <a:p>
              <a:pPr marL="285750" lvl="0" indent="-28575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Font typeface="Arial" panose="020B0604020202020204" pitchFamily="34" charset="0"/>
                <a:buChar char="•"/>
              </a:pPr>
              <a:r>
                <a:rPr lang="en" dirty="0">
                  <a:solidFill>
                    <a:schemeClr val="accent6"/>
                  </a:solidFill>
                  <a:latin typeface="Open Sans"/>
                  <a:ea typeface="Open Sans"/>
                  <a:cs typeface="Open Sans"/>
                  <a:sym typeface="Open Sans"/>
                </a:rPr>
                <a:t>Seed Database</a:t>
              </a:r>
              <a:endParaRPr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39" name="Google Shape;511;p30">
            <a:extLst>
              <a:ext uri="{FF2B5EF4-FFF2-40B4-BE49-F238E27FC236}">
                <a16:creationId xmlns:a16="http://schemas.microsoft.com/office/drawing/2014/main" id="{CB998EDE-292F-4CF4-B1EC-96490FFF31F7}"/>
              </a:ext>
            </a:extLst>
          </p:cNvPr>
          <p:cNvSpPr txBox="1">
            <a:spLocks/>
          </p:cNvSpPr>
          <p:nvPr/>
        </p:nvSpPr>
        <p:spPr>
          <a:xfrm>
            <a:off x="-30535" y="-62922"/>
            <a:ext cx="91440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2800"/>
              <a:buFont typeface="Open Sans"/>
              <a:buNone/>
              <a:defRPr sz="2400" b="1" i="0" u="none" strike="noStrike" cap="none">
                <a:solidFill>
                  <a:srgbClr val="31425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Open Sans"/>
              <a:buNone/>
              <a:defRPr sz="2400" b="1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Open Sans"/>
              <a:buNone/>
              <a:defRPr sz="2400" b="1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Open Sans"/>
              <a:buNone/>
              <a:defRPr sz="2400" b="1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Open Sans"/>
              <a:buNone/>
              <a:defRPr sz="2400" b="1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Open Sans"/>
              <a:buNone/>
              <a:defRPr sz="2400" b="1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Open Sans"/>
              <a:buNone/>
              <a:defRPr sz="2400" b="1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Open Sans"/>
              <a:buNone/>
              <a:defRPr sz="2400" b="1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Open Sans"/>
              <a:buNone/>
              <a:defRPr sz="2400" b="1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ctr"/>
            <a:r>
              <a:rPr lang="en-US" sz="3600" dirty="0">
                <a:solidFill>
                  <a:schemeClr val="accent2"/>
                </a:solidFill>
                <a:latin typeface="Segoe Script" panose="030B0504020000000003" pitchFamily="66" charset="0"/>
              </a:rPr>
              <a:t>COURSE OVERVIEW</a:t>
            </a:r>
          </a:p>
        </p:txBody>
      </p:sp>
    </p:spTree>
    <p:extLst>
      <p:ext uri="{BB962C8B-B14F-4D97-AF65-F5344CB8AC3E}">
        <p14:creationId xmlns:p14="http://schemas.microsoft.com/office/powerpoint/2010/main" val="30945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0"/>
          <p:cNvSpPr txBox="1">
            <a:spLocks noGrp="1"/>
          </p:cNvSpPr>
          <p:nvPr>
            <p:ph type="ctrTitle"/>
          </p:nvPr>
        </p:nvSpPr>
        <p:spPr>
          <a:xfrm>
            <a:off x="0" y="1092050"/>
            <a:ext cx="7781100" cy="7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BCCE8"/>
                </a:solidFill>
              </a:rPr>
              <a:t>W</a:t>
            </a:r>
            <a:r>
              <a:rPr lang="es" dirty="0"/>
              <a:t>hoa</a:t>
            </a:r>
            <a:r>
              <a:rPr lang="es" dirty="0">
                <a:solidFill>
                  <a:srgbClr val="FBCCE8"/>
                </a:solidFill>
              </a:rPr>
              <a:t>!</a:t>
            </a:r>
            <a:endParaRPr dirty="0">
              <a:solidFill>
                <a:srgbClr val="FBCCE8"/>
              </a:solidFill>
            </a:endParaRPr>
          </a:p>
        </p:txBody>
      </p:sp>
      <p:pic>
        <p:nvPicPr>
          <p:cNvPr id="512" name="Google Shape;512;p30"/>
          <p:cNvPicPr preferRelativeResize="0"/>
          <p:nvPr/>
        </p:nvPicPr>
        <p:blipFill rotWithShape="1">
          <a:blip r:embed="rId3">
            <a:alphaModFix/>
          </a:blip>
          <a:srcRect l="36330"/>
          <a:stretch/>
        </p:blipFill>
        <p:spPr>
          <a:xfrm flipH="1">
            <a:off x="72152" y="913050"/>
            <a:ext cx="4038323" cy="4230451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30"/>
          <p:cNvSpPr txBox="1">
            <a:spLocks noGrp="1"/>
          </p:cNvSpPr>
          <p:nvPr>
            <p:ph type="subTitle" idx="1"/>
          </p:nvPr>
        </p:nvSpPr>
        <p:spPr>
          <a:xfrm>
            <a:off x="5786713" y="2755325"/>
            <a:ext cx="19944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 could be the part of the presentation where you can introduce yourself, write your email…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2"/>
          <p:cNvSpPr txBox="1">
            <a:spLocks noGrp="1"/>
          </p:cNvSpPr>
          <p:nvPr>
            <p:ph type="subTitle" idx="1"/>
          </p:nvPr>
        </p:nvSpPr>
        <p:spPr>
          <a:xfrm>
            <a:off x="1293750" y="1598275"/>
            <a:ext cx="6490500" cy="21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 dirty="0"/>
              <a:t>“This is a</a:t>
            </a:r>
            <a:r>
              <a:rPr lang="es" sz="2700" i="0" dirty="0"/>
              <a:t> quote. Words full of wisdom that someone important said and can make the reader get inspired.”</a:t>
            </a:r>
            <a:endParaRPr sz="2700" i="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 i="0" dirty="0"/>
          </a:p>
        </p:txBody>
      </p:sp>
      <p:sp>
        <p:nvSpPr>
          <p:cNvPr id="547" name="Google Shape;547;p32"/>
          <p:cNvSpPr txBox="1">
            <a:spLocks noGrp="1"/>
          </p:cNvSpPr>
          <p:nvPr>
            <p:ph type="subTitle" idx="2"/>
          </p:nvPr>
        </p:nvSpPr>
        <p:spPr>
          <a:xfrm>
            <a:off x="4809135" y="3519283"/>
            <a:ext cx="1994400" cy="2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—Someone famous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3"/>
          <p:cNvSpPr txBox="1">
            <a:spLocks noGrp="1"/>
          </p:cNvSpPr>
          <p:nvPr>
            <p:ph type="title"/>
          </p:nvPr>
        </p:nvSpPr>
        <p:spPr>
          <a:xfrm>
            <a:off x="428050" y="1306638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This is a great</a:t>
            </a:r>
            <a:r>
              <a:rPr lang="es"/>
              <a:t> </a:t>
            </a:r>
            <a:r>
              <a:rPr lang="es">
                <a:solidFill>
                  <a:srgbClr val="FFFFFF"/>
                </a:solidFill>
              </a:rPr>
              <a:t>headline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3" name="Google Shape;553;p33"/>
          <p:cNvSpPr txBox="1">
            <a:spLocks noGrp="1"/>
          </p:cNvSpPr>
          <p:nvPr>
            <p:ph type="subTitle" idx="1"/>
          </p:nvPr>
        </p:nvSpPr>
        <p:spPr>
          <a:xfrm>
            <a:off x="428050" y="2722338"/>
            <a:ext cx="2770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And 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4"/>
          <p:cNvSpPr txBox="1">
            <a:spLocks noGrp="1"/>
          </p:cNvSpPr>
          <p:nvPr>
            <p:ph type="body" idx="1"/>
          </p:nvPr>
        </p:nvSpPr>
        <p:spPr>
          <a:xfrm>
            <a:off x="924426" y="1599975"/>
            <a:ext cx="7750019" cy="2245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2000" dirty="0"/>
              <a:t>Bind “</a:t>
            </a:r>
            <a:r>
              <a:rPr lang="en-US" sz="2000" dirty="0" err="1"/>
              <a:t>IsActive</a:t>
            </a:r>
            <a:r>
              <a:rPr lang="en-US" sz="2000" dirty="0"/>
              <a:t>” Boolean flag to checkbox.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2000" dirty="0"/>
              <a:t>When checkbox is clicked it should display room status in next line.</a:t>
            </a:r>
            <a:endParaRPr sz="2000" dirty="0"/>
          </a:p>
        </p:txBody>
      </p:sp>
      <p:sp>
        <p:nvSpPr>
          <p:cNvPr id="559" name="Google Shape;559;p34"/>
          <p:cNvSpPr txBox="1">
            <a:spLocks noGrp="1"/>
          </p:cNvSpPr>
          <p:nvPr>
            <p:ph type="title"/>
          </p:nvPr>
        </p:nvSpPr>
        <p:spPr>
          <a:xfrm>
            <a:off x="924426" y="733910"/>
            <a:ext cx="5941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chemeClr val="accent6"/>
                </a:solidFill>
              </a:rPr>
              <a:t>Assignment 1</a:t>
            </a:r>
            <a:endParaRPr b="1" dirty="0">
              <a:solidFill>
                <a:schemeClr val="accent6"/>
              </a:solidFill>
            </a:endParaRPr>
          </a:p>
        </p:txBody>
      </p:sp>
      <p:sp>
        <p:nvSpPr>
          <p:cNvPr id="560" name="Google Shape;560;p34"/>
          <p:cNvSpPr txBox="1">
            <a:spLocks noGrp="1"/>
          </p:cNvSpPr>
          <p:nvPr>
            <p:ph type="sldNum" idx="12"/>
          </p:nvPr>
        </p:nvSpPr>
        <p:spPr>
          <a:xfrm>
            <a:off x="8607853" y="47645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rPr>
              <a:t>18</a:t>
            </a:fld>
            <a:endParaRPr sz="1000">
              <a:solidFill>
                <a:srgbClr val="314256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485F3-D585-4637-AD98-CBFD37E3F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193" y="2519239"/>
            <a:ext cx="4089792" cy="22452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AC24B4-C3CE-41B4-AF85-181D28A21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701" y="3603709"/>
            <a:ext cx="5784950" cy="12092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58" name="Google Shape;558;p34"/>
          <p:cNvSpPr txBox="1">
            <a:spLocks noGrp="1"/>
          </p:cNvSpPr>
          <p:nvPr>
            <p:ph type="body" idx="1"/>
          </p:nvPr>
        </p:nvSpPr>
        <p:spPr>
          <a:xfrm>
            <a:off x="924426" y="1599975"/>
            <a:ext cx="7750019" cy="2245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2000" dirty="0"/>
              <a:t>Display Room details in a table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000" dirty="0"/>
              <a:t>Room name [editable]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000" dirty="0"/>
              <a:t>Room price [editable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000" dirty="0"/>
              <a:t>Room Properties [e.g. “Sq Ft – 330”]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2000" dirty="0"/>
              <a:t>Display all room name and price in a &lt;p&gt;</a:t>
            </a:r>
            <a:endParaRPr sz="2000" dirty="0"/>
          </a:p>
        </p:txBody>
      </p:sp>
      <p:sp>
        <p:nvSpPr>
          <p:cNvPr id="559" name="Google Shape;559;p34"/>
          <p:cNvSpPr txBox="1">
            <a:spLocks noGrp="1"/>
          </p:cNvSpPr>
          <p:nvPr>
            <p:ph type="title"/>
          </p:nvPr>
        </p:nvSpPr>
        <p:spPr>
          <a:xfrm>
            <a:off x="924426" y="862306"/>
            <a:ext cx="5941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chemeClr val="accent6"/>
                </a:solidFill>
              </a:rPr>
              <a:t>Assignment 2</a:t>
            </a:r>
            <a:endParaRPr b="1" dirty="0">
              <a:solidFill>
                <a:schemeClr val="accent6"/>
              </a:solidFill>
            </a:endParaRPr>
          </a:p>
        </p:txBody>
      </p:sp>
      <p:sp>
        <p:nvSpPr>
          <p:cNvPr id="560" name="Google Shape;560;p34"/>
          <p:cNvSpPr txBox="1">
            <a:spLocks noGrp="1"/>
          </p:cNvSpPr>
          <p:nvPr>
            <p:ph type="sldNum" idx="12"/>
          </p:nvPr>
        </p:nvSpPr>
        <p:spPr>
          <a:xfrm>
            <a:off x="8607853" y="47645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rPr>
              <a:t>19</a:t>
            </a:fld>
            <a:endParaRPr sz="1000">
              <a:solidFill>
                <a:srgbClr val="314256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1763411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09C313AA-6019-4FF3-A5AF-70D7B18AB4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791" t="12098" r="4691" b="6067"/>
          <a:stretch/>
        </p:blipFill>
        <p:spPr>
          <a:xfrm>
            <a:off x="1974273" y="1101437"/>
            <a:ext cx="4883727" cy="321425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584D338-EAAE-431D-B266-3BE54E21C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1" t="12098" r="51840" b="6067"/>
          <a:stretch/>
        </p:blipFill>
        <p:spPr>
          <a:xfrm>
            <a:off x="1967345" y="1094507"/>
            <a:ext cx="4883727" cy="321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766124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AC24B4-C3CE-41B4-AF85-181D28A21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701" y="3603709"/>
            <a:ext cx="5784950" cy="12092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58" name="Google Shape;558;p34"/>
          <p:cNvSpPr txBox="1">
            <a:spLocks noGrp="1"/>
          </p:cNvSpPr>
          <p:nvPr>
            <p:ph type="body" idx="1"/>
          </p:nvPr>
        </p:nvSpPr>
        <p:spPr>
          <a:xfrm>
            <a:off x="924426" y="1599975"/>
            <a:ext cx="7750019" cy="2245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2000" dirty="0"/>
              <a:t>Display Room details in a table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000" dirty="0"/>
              <a:t>Room name [editable]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000" dirty="0"/>
              <a:t>Room price [editable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000" dirty="0"/>
              <a:t>Room Properties [e.g. “Sq Ft – 330”]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2000" dirty="0"/>
              <a:t>Display all room name and price in a &lt;p&gt;</a:t>
            </a:r>
            <a:endParaRPr sz="2000" dirty="0"/>
          </a:p>
        </p:txBody>
      </p:sp>
      <p:sp>
        <p:nvSpPr>
          <p:cNvPr id="559" name="Google Shape;559;p34"/>
          <p:cNvSpPr txBox="1">
            <a:spLocks noGrp="1"/>
          </p:cNvSpPr>
          <p:nvPr>
            <p:ph type="title"/>
          </p:nvPr>
        </p:nvSpPr>
        <p:spPr>
          <a:xfrm>
            <a:off x="924426" y="862306"/>
            <a:ext cx="5941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chemeClr val="accent6"/>
                </a:solidFill>
              </a:rPr>
              <a:t>Assignment 3</a:t>
            </a:r>
            <a:endParaRPr b="1" dirty="0">
              <a:solidFill>
                <a:schemeClr val="accent6"/>
              </a:solidFill>
            </a:endParaRPr>
          </a:p>
        </p:txBody>
      </p:sp>
      <p:sp>
        <p:nvSpPr>
          <p:cNvPr id="560" name="Google Shape;560;p34"/>
          <p:cNvSpPr txBox="1">
            <a:spLocks noGrp="1"/>
          </p:cNvSpPr>
          <p:nvPr>
            <p:ph type="sldNum" idx="12"/>
          </p:nvPr>
        </p:nvSpPr>
        <p:spPr>
          <a:xfrm>
            <a:off x="8607853" y="47645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rPr>
              <a:t>20</a:t>
            </a:fld>
            <a:endParaRPr sz="1000">
              <a:solidFill>
                <a:srgbClr val="314256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625040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>
            <a:extLst>
              <a:ext uri="{FF2B5EF4-FFF2-40B4-BE49-F238E27FC236}">
                <a16:creationId xmlns:a16="http://schemas.microsoft.com/office/drawing/2014/main" id="{B96489F7-81AD-4248-A605-F21C9AD52431}"/>
              </a:ext>
            </a:extLst>
          </p:cNvPr>
          <p:cNvSpPr/>
          <p:nvPr/>
        </p:nvSpPr>
        <p:spPr>
          <a:xfrm>
            <a:off x="3485900" y="2269672"/>
            <a:ext cx="738050" cy="73805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5" name="Google Shape;565;p35"/>
          <p:cNvSpPr txBox="1">
            <a:spLocks noGrp="1"/>
          </p:cNvSpPr>
          <p:nvPr>
            <p:ph type="title"/>
          </p:nvPr>
        </p:nvSpPr>
        <p:spPr>
          <a:xfrm>
            <a:off x="1229850" y="664350"/>
            <a:ext cx="6684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0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Traditional Web Development</a:t>
            </a:r>
            <a:endParaRPr b="0" dirty="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91" name="Google Shape;591;p35"/>
          <p:cNvSpPr txBox="1">
            <a:spLocks noGrp="1"/>
          </p:cNvSpPr>
          <p:nvPr>
            <p:ph type="subTitle" idx="3"/>
          </p:nvPr>
        </p:nvSpPr>
        <p:spPr>
          <a:xfrm>
            <a:off x="2838525" y="1799675"/>
            <a:ext cx="11724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Server</a:t>
            </a:r>
            <a:endParaRPr dirty="0"/>
          </a:p>
        </p:txBody>
      </p:sp>
      <p:sp>
        <p:nvSpPr>
          <p:cNvPr id="593" name="Google Shape;593;p35"/>
          <p:cNvSpPr txBox="1">
            <a:spLocks noGrp="1"/>
          </p:cNvSpPr>
          <p:nvPr>
            <p:ph type="subTitle" idx="1"/>
          </p:nvPr>
        </p:nvSpPr>
        <p:spPr>
          <a:xfrm>
            <a:off x="7004423" y="1799675"/>
            <a:ext cx="8679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Client </a:t>
            </a:r>
            <a:endParaRPr dirty="0"/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98A6A988-DB62-44E8-BD30-7B54F5839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413" y="2218395"/>
            <a:ext cx="1950639" cy="1950639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2A353D48-BC8E-4780-A88B-9882FAFBCB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1388" y="2192585"/>
            <a:ext cx="2099809" cy="2099809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CC7950E7-56E9-407A-A369-2C93762C8F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8323" y="2816560"/>
            <a:ext cx="446100" cy="446100"/>
          </a:xfrm>
          <a:prstGeom prst="rect">
            <a:avLst/>
          </a:prstGeom>
        </p:spPr>
      </p:pic>
      <p:pic>
        <p:nvPicPr>
          <p:cNvPr id="13" name="Picture 12" descr="A picture containing logo&#10;&#10;Description automatically generated">
            <a:extLst>
              <a:ext uri="{FF2B5EF4-FFF2-40B4-BE49-F238E27FC236}">
                <a16:creationId xmlns:a16="http://schemas.microsoft.com/office/drawing/2014/main" id="{B08CDC26-2940-48D0-9C98-2DB7549590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355" t="22295" r="20371" b="30196"/>
          <a:stretch/>
        </p:blipFill>
        <p:spPr>
          <a:xfrm>
            <a:off x="5787715" y="2757310"/>
            <a:ext cx="536044" cy="5826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32F33E6-9227-48D7-B500-81B4E5638526}"/>
              </a:ext>
            </a:extLst>
          </p:cNvPr>
          <p:cNvSpPr txBox="1"/>
          <p:nvPr/>
        </p:nvSpPr>
        <p:spPr>
          <a:xfrm>
            <a:off x="3514301" y="2385216"/>
            <a:ext cx="644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</a:rPr>
              <a:t>C#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0814271-462C-41C9-8D3B-359D47B41033}"/>
              </a:ext>
            </a:extLst>
          </p:cNvPr>
          <p:cNvSpPr/>
          <p:nvPr/>
        </p:nvSpPr>
        <p:spPr>
          <a:xfrm>
            <a:off x="3495680" y="3262660"/>
            <a:ext cx="738050" cy="73805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00FBE6-16F3-4B4C-A248-B18E30B537EF}"/>
              </a:ext>
            </a:extLst>
          </p:cNvPr>
          <p:cNvSpPr txBox="1"/>
          <p:nvPr/>
        </p:nvSpPr>
        <p:spPr>
          <a:xfrm>
            <a:off x="3491684" y="3431630"/>
            <a:ext cx="726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4"/>
                </a:solidFill>
              </a:rPr>
              <a:t>Java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9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59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591" grpId="0" build="p" animBg="1"/>
      <p:bldP spid="593" grpId="0" build="p" animBg="1"/>
      <p:bldP spid="14" grpId="0"/>
      <p:bldP spid="12" grpId="0" animBg="1"/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5"/>
          <p:cNvSpPr txBox="1">
            <a:spLocks noGrp="1"/>
          </p:cNvSpPr>
          <p:nvPr>
            <p:ph type="title"/>
          </p:nvPr>
        </p:nvSpPr>
        <p:spPr>
          <a:xfrm>
            <a:off x="1229850" y="664350"/>
            <a:ext cx="6684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0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Blazor Web Development</a:t>
            </a:r>
            <a:endParaRPr b="0" dirty="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91" name="Google Shape;591;p35"/>
          <p:cNvSpPr txBox="1">
            <a:spLocks noGrp="1"/>
          </p:cNvSpPr>
          <p:nvPr>
            <p:ph type="subTitle" idx="3"/>
          </p:nvPr>
        </p:nvSpPr>
        <p:spPr>
          <a:xfrm>
            <a:off x="2838525" y="1799675"/>
            <a:ext cx="11724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Server</a:t>
            </a:r>
            <a:endParaRPr dirty="0"/>
          </a:p>
        </p:txBody>
      </p:sp>
      <p:sp>
        <p:nvSpPr>
          <p:cNvPr id="593" name="Google Shape;593;p35"/>
          <p:cNvSpPr txBox="1">
            <a:spLocks noGrp="1"/>
          </p:cNvSpPr>
          <p:nvPr>
            <p:ph type="subTitle" idx="1"/>
          </p:nvPr>
        </p:nvSpPr>
        <p:spPr>
          <a:xfrm>
            <a:off x="6991046" y="1791894"/>
            <a:ext cx="8679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Client </a:t>
            </a:r>
            <a:endParaRPr dirty="0"/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98A6A988-DB62-44E8-BD30-7B54F5839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413" y="2218395"/>
            <a:ext cx="1950639" cy="1950639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2A353D48-BC8E-4780-A88B-9882FAFBCB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1388" y="2192585"/>
            <a:ext cx="2099809" cy="2099809"/>
          </a:xfrm>
          <a:prstGeom prst="rect">
            <a:avLst/>
          </a:prstGeom>
        </p:spPr>
      </p:pic>
      <p:pic>
        <p:nvPicPr>
          <p:cNvPr id="3" name="Picture 2" descr="Logo, icon&#10;&#10;Description automatically generated">
            <a:extLst>
              <a:ext uri="{FF2B5EF4-FFF2-40B4-BE49-F238E27FC236}">
                <a16:creationId xmlns:a16="http://schemas.microsoft.com/office/drawing/2014/main" id="{C30849A4-7A24-4F3C-9083-8B009A1DF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6191" y="2816560"/>
            <a:ext cx="530580" cy="53058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C034804B-32F3-4B90-97A6-9F29EAD858B2}"/>
              </a:ext>
            </a:extLst>
          </p:cNvPr>
          <p:cNvSpPr/>
          <p:nvPr/>
        </p:nvSpPr>
        <p:spPr>
          <a:xfrm>
            <a:off x="3489958" y="2816560"/>
            <a:ext cx="738050" cy="73805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4FC816-9989-4C64-A619-2526A60D0DA0}"/>
              </a:ext>
            </a:extLst>
          </p:cNvPr>
          <p:cNvSpPr txBox="1"/>
          <p:nvPr/>
        </p:nvSpPr>
        <p:spPr>
          <a:xfrm>
            <a:off x="3518359" y="2932104"/>
            <a:ext cx="644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</a:rPr>
              <a:t>C#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B07E9B9-85B7-4ADF-93F7-23EF2572487A}"/>
              </a:ext>
            </a:extLst>
          </p:cNvPr>
          <p:cNvSpPr/>
          <p:nvPr/>
        </p:nvSpPr>
        <p:spPr>
          <a:xfrm>
            <a:off x="5819830" y="2848174"/>
            <a:ext cx="557271" cy="557271"/>
          </a:xfrm>
          <a:prstGeom prst="ellipse">
            <a:avLst/>
          </a:prstGeom>
          <a:ln>
            <a:solidFill>
              <a:srgbClr val="7030A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C2D9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902F6E-9A42-4B25-857A-5FA6CDB4C3A6}"/>
              </a:ext>
            </a:extLst>
          </p:cNvPr>
          <p:cNvSpPr txBox="1"/>
          <p:nvPr/>
        </p:nvSpPr>
        <p:spPr>
          <a:xfrm>
            <a:off x="5842004" y="2937647"/>
            <a:ext cx="644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C2D91"/>
                </a:solidFill>
              </a:rPr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1017118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9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1" grpId="0" build="p" animBg="1"/>
      <p:bldP spid="593" grpId="0" build="p" animBg="1"/>
      <p:bldP spid="16" grpId="0" animBg="1"/>
      <p:bldP spid="17" grpId="0"/>
      <p:bldP spid="18" grpId="0" animBg="1"/>
      <p:bldP spid="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5"/>
          <p:cNvSpPr txBox="1">
            <a:spLocks noGrp="1"/>
          </p:cNvSpPr>
          <p:nvPr>
            <p:ph type="title"/>
          </p:nvPr>
        </p:nvSpPr>
        <p:spPr>
          <a:xfrm>
            <a:off x="1229850" y="664350"/>
            <a:ext cx="6684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0" dirty="0">
                <a:solidFill>
                  <a:schemeClr val="accent5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BLAZOR HOSTING MODEL</a:t>
            </a:r>
            <a:endParaRPr sz="2800" b="0" dirty="0">
              <a:solidFill>
                <a:schemeClr val="accent5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91" name="Google Shape;591;p35"/>
          <p:cNvSpPr txBox="1">
            <a:spLocks noGrp="1"/>
          </p:cNvSpPr>
          <p:nvPr>
            <p:ph type="subTitle" idx="3"/>
          </p:nvPr>
        </p:nvSpPr>
        <p:spPr>
          <a:xfrm>
            <a:off x="2838525" y="1799675"/>
            <a:ext cx="11724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Server</a:t>
            </a:r>
            <a:endParaRPr dirty="0"/>
          </a:p>
        </p:txBody>
      </p:sp>
      <p:sp>
        <p:nvSpPr>
          <p:cNvPr id="593" name="Google Shape;593;p35"/>
          <p:cNvSpPr txBox="1">
            <a:spLocks noGrp="1"/>
          </p:cNvSpPr>
          <p:nvPr>
            <p:ph type="subTitle" idx="1"/>
          </p:nvPr>
        </p:nvSpPr>
        <p:spPr>
          <a:xfrm>
            <a:off x="6947847" y="1762226"/>
            <a:ext cx="8679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Client</a:t>
            </a:r>
            <a:endParaRPr dirty="0"/>
          </a:p>
        </p:txBody>
      </p:sp>
      <p:pic>
        <p:nvPicPr>
          <p:cNvPr id="13" name="Picture 2" descr="Blazor Server">
            <a:extLst>
              <a:ext uri="{FF2B5EF4-FFF2-40B4-BE49-F238E27FC236}">
                <a16:creationId xmlns:a16="http://schemas.microsoft.com/office/drawing/2014/main" id="{29D893E8-EDA7-4C7B-8BB5-A256EECE8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233" y="2238929"/>
            <a:ext cx="3179764" cy="1886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15153C0-A519-4A97-80F1-21908ADB66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55" t="3277" r="2698" b="3381"/>
          <a:stretch/>
        </p:blipFill>
        <p:spPr>
          <a:xfrm>
            <a:off x="5298142" y="2216825"/>
            <a:ext cx="2365274" cy="196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21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9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9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1" grpId="0" build="p" animBg="1"/>
      <p:bldP spid="593" grpId="0" build="p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43"/>
          <p:cNvSpPr txBox="1">
            <a:spLocks noGrp="1"/>
          </p:cNvSpPr>
          <p:nvPr>
            <p:ph type="title"/>
          </p:nvPr>
        </p:nvSpPr>
        <p:spPr>
          <a:xfrm>
            <a:off x="1256675" y="5192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b="1" dirty="0">
                <a:solidFill>
                  <a:schemeClr val="dk2"/>
                </a:solidFill>
              </a:rPr>
              <a:t>BLAZOR </a:t>
            </a:r>
            <a:r>
              <a:rPr lang="es" sz="3200" b="1" i="1" dirty="0">
                <a:solidFill>
                  <a:schemeClr val="dk2"/>
                </a:solidFill>
              </a:rPr>
              <a:t>SERVER</a:t>
            </a:r>
            <a:r>
              <a:rPr lang="es" sz="3200" b="1" dirty="0"/>
              <a:t> </a:t>
            </a:r>
            <a:r>
              <a:rPr lang="es" sz="3200" b="1" dirty="0">
                <a:latin typeface="Open Sans Light"/>
                <a:ea typeface="Open Sans Light"/>
                <a:cs typeface="Open Sans Light"/>
                <a:sym typeface="Open Sans Light"/>
              </a:rPr>
              <a:t>HOSTING MODEL</a:t>
            </a:r>
            <a:endParaRPr sz="3200" dirty="0">
              <a:solidFill>
                <a:srgbClr val="E8A81A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332FA1-EAE2-4C7D-8F59-211F19DAF8CF}"/>
              </a:ext>
            </a:extLst>
          </p:cNvPr>
          <p:cNvSpPr txBox="1"/>
          <p:nvPr/>
        </p:nvSpPr>
        <p:spPr>
          <a:xfrm>
            <a:off x="692523" y="1600199"/>
            <a:ext cx="77589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</a:rPr>
              <a:t>Advantages of Blazor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Segoe UI" panose="020B0502040204020203" pitchFamily="34" charset="0"/>
              </a:rPr>
              <a:t>Smaller download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2"/>
                </a:solidFill>
                <a:effectLst/>
                <a:latin typeface="Segoe UI" panose="020B0502040204020203" pitchFamily="34" charset="0"/>
              </a:rPr>
              <a:t>The app takes full advantage of server capabilities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2"/>
                </a:solidFill>
                <a:effectLst/>
                <a:latin typeface="Segoe UI" panose="020B0502040204020203" pitchFamily="34" charset="0"/>
              </a:rPr>
              <a:t>Thin clients are supported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r>
              <a:rPr lang="en-US" sz="2000" dirty="0">
                <a:solidFill>
                  <a:schemeClr val="accent5"/>
                </a:solidFill>
                <a:latin typeface="Segoe UI" panose="020B0502040204020203" pitchFamily="34" charset="0"/>
              </a:rPr>
              <a:t>Disadvantages of Blazor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Segoe UI" panose="020B0502040204020203" pitchFamily="34" charset="0"/>
              </a:rPr>
              <a:t>Higher UI latency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Segoe UI" panose="020B0502040204020203" pitchFamily="34" charset="0"/>
              </a:rPr>
              <a:t>There's no offline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Segoe UI" panose="020B0502040204020203" pitchFamily="34" charset="0"/>
              </a:rPr>
              <a:t>Scalability is challenging for apps with many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1484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865;p43">
            <a:extLst>
              <a:ext uri="{FF2B5EF4-FFF2-40B4-BE49-F238E27FC236}">
                <a16:creationId xmlns:a16="http://schemas.microsoft.com/office/drawing/2014/main" id="{AF460192-8B02-483D-9E55-AA3D6AFA59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56675" y="5192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b="1" dirty="0">
                <a:solidFill>
                  <a:schemeClr val="accent4"/>
                </a:solidFill>
              </a:rPr>
              <a:t>BLAZOR </a:t>
            </a:r>
            <a:r>
              <a:rPr lang="es" sz="3200" b="1" i="1" dirty="0">
                <a:solidFill>
                  <a:schemeClr val="accent4"/>
                </a:solidFill>
              </a:rPr>
              <a:t>CLIENT</a:t>
            </a:r>
            <a:r>
              <a:rPr lang="es" sz="3200" b="1" dirty="0">
                <a:solidFill>
                  <a:schemeClr val="accent4"/>
                </a:solidFill>
              </a:rPr>
              <a:t> </a:t>
            </a:r>
            <a:r>
              <a:rPr lang="es" sz="3200" b="1" dirty="0">
                <a:latin typeface="Open Sans Light"/>
                <a:ea typeface="Open Sans Light"/>
                <a:cs typeface="Open Sans Light"/>
                <a:sym typeface="Open Sans Light"/>
              </a:rPr>
              <a:t>HOSTING MODEL</a:t>
            </a:r>
            <a:endParaRPr sz="3200" dirty="0">
              <a:solidFill>
                <a:srgbClr val="E8A81A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887" name="TextBox 1886">
            <a:extLst>
              <a:ext uri="{FF2B5EF4-FFF2-40B4-BE49-F238E27FC236}">
                <a16:creationId xmlns:a16="http://schemas.microsoft.com/office/drawing/2014/main" id="{93B0AC0A-699B-404F-AC6E-734868C37D20}"/>
              </a:ext>
            </a:extLst>
          </p:cNvPr>
          <p:cNvSpPr txBox="1"/>
          <p:nvPr/>
        </p:nvSpPr>
        <p:spPr>
          <a:xfrm>
            <a:off x="692523" y="1600199"/>
            <a:ext cx="77589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</a:rPr>
              <a:t>Advantages of Blazor WASM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Segoe UI" panose="020B0502040204020203" pitchFamily="34" charset="0"/>
              </a:rPr>
              <a:t>There's no .NET server-side dependency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Segoe UI" panose="020B0502040204020203" pitchFamily="34" charset="0"/>
              </a:rPr>
              <a:t>An ASP.NET Core web server isn't required to host the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Segoe UI" panose="020B0502040204020203" pitchFamily="34" charset="0"/>
              </a:rPr>
              <a:t>Work is offloaded from the server to the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2"/>
              </a:solidFill>
              <a:latin typeface="Segoe UI" panose="020B0502040204020203" pitchFamily="34" charset="0"/>
            </a:endParaRPr>
          </a:p>
          <a:p>
            <a:r>
              <a:rPr lang="en-US" sz="2000" dirty="0">
                <a:solidFill>
                  <a:schemeClr val="accent5"/>
                </a:solidFill>
                <a:latin typeface="Segoe UI" panose="020B0502040204020203" pitchFamily="34" charset="0"/>
              </a:rPr>
              <a:t>Disadvantages of Blazor WASM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Segoe UI" panose="020B0502040204020203" pitchFamily="34" charset="0"/>
              </a:rPr>
              <a:t>Browser capabilities restrict the app.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Segoe UI" panose="020B0502040204020203" pitchFamily="34" charset="0"/>
              </a:rPr>
              <a:t>Download size is larger, and apps take longer to 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2"/>
                </a:solidFill>
                <a:latin typeface="Segoe UI" panose="020B0502040204020203" pitchFamily="34" charset="0"/>
              </a:rPr>
              <a:t>WebAssembly</a:t>
            </a:r>
            <a:r>
              <a:rPr lang="en-US" sz="1600" dirty="0">
                <a:solidFill>
                  <a:schemeClr val="bg2"/>
                </a:solidFill>
                <a:latin typeface="Segoe UI" panose="020B0502040204020203" pitchFamily="34" charset="0"/>
              </a:rPr>
              <a:t> support is required.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6624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8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8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8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8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0"/>
          <p:cNvSpPr txBox="1">
            <a:spLocks noGrp="1"/>
          </p:cNvSpPr>
          <p:nvPr>
            <p:ph type="subTitle" idx="1"/>
          </p:nvPr>
        </p:nvSpPr>
        <p:spPr>
          <a:xfrm>
            <a:off x="424425" y="1198448"/>
            <a:ext cx="8295300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Assignment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78923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6"/>
          <p:cNvSpPr txBox="1">
            <a:spLocks noGrp="1"/>
          </p:cNvSpPr>
          <p:nvPr>
            <p:ph type="title" idx="4294967295"/>
          </p:nvPr>
        </p:nvSpPr>
        <p:spPr>
          <a:xfrm>
            <a:off x="1235925" y="880025"/>
            <a:ext cx="6684300" cy="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0">
                <a:latin typeface="Open Sans Light"/>
                <a:ea typeface="Open Sans Light"/>
                <a:cs typeface="Open Sans Light"/>
                <a:sym typeface="Open Sans Light"/>
              </a:rPr>
              <a:t>You could use </a:t>
            </a:r>
            <a:r>
              <a:rPr lang="es">
                <a:solidFill>
                  <a:schemeClr val="lt2"/>
                </a:solidFill>
              </a:rPr>
              <a:t>three columns</a:t>
            </a:r>
            <a:r>
              <a:rPr lang="es" b="0">
                <a:latin typeface="Open Sans Light"/>
                <a:ea typeface="Open Sans Light"/>
                <a:cs typeface="Open Sans Light"/>
                <a:sym typeface="Open Sans Light"/>
              </a:rPr>
              <a:t>, why not?</a:t>
            </a:r>
            <a:br>
              <a:rPr lang="es" b="0">
                <a:latin typeface="Open Sans Light"/>
                <a:ea typeface="Open Sans Light"/>
                <a:cs typeface="Open Sans Light"/>
                <a:sym typeface="Open Sans Light"/>
              </a:rPr>
            </a:br>
            <a:endParaRPr b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99" name="Google Shape;599;p36"/>
          <p:cNvSpPr txBox="1">
            <a:spLocks noGrp="1"/>
          </p:cNvSpPr>
          <p:nvPr>
            <p:ph type="subTitle" idx="1"/>
          </p:nvPr>
        </p:nvSpPr>
        <p:spPr>
          <a:xfrm>
            <a:off x="4392725" y="1898450"/>
            <a:ext cx="1145700" cy="446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JUPITER</a:t>
            </a:r>
            <a:endParaRPr>
              <a:solidFill>
                <a:schemeClr val="dk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600" name="Google Shape;600;p36"/>
          <p:cNvSpPr txBox="1">
            <a:spLocks noGrp="1"/>
          </p:cNvSpPr>
          <p:nvPr>
            <p:ph type="subTitle" idx="3"/>
          </p:nvPr>
        </p:nvSpPr>
        <p:spPr>
          <a:xfrm>
            <a:off x="7194738" y="1898450"/>
            <a:ext cx="1145700" cy="446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MERCURY</a:t>
            </a:r>
            <a:endParaRPr>
              <a:solidFill>
                <a:schemeClr val="lt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grpSp>
        <p:nvGrpSpPr>
          <p:cNvPr id="601" name="Google Shape;601;p36"/>
          <p:cNvGrpSpPr/>
          <p:nvPr/>
        </p:nvGrpSpPr>
        <p:grpSpPr>
          <a:xfrm>
            <a:off x="754581" y="1921641"/>
            <a:ext cx="389886" cy="389886"/>
            <a:chOff x="1101900" y="2016450"/>
            <a:chExt cx="440400" cy="440400"/>
          </a:xfrm>
        </p:grpSpPr>
        <p:sp>
          <p:nvSpPr>
            <p:cNvPr id="602" name="Google Shape;602;p36"/>
            <p:cNvSpPr/>
            <p:nvPr/>
          </p:nvSpPr>
          <p:spPr>
            <a:xfrm>
              <a:off x="1101900" y="2016450"/>
              <a:ext cx="440400" cy="440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3" name="Google Shape;603;p36"/>
            <p:cNvGrpSpPr/>
            <p:nvPr/>
          </p:nvGrpSpPr>
          <p:grpSpPr>
            <a:xfrm>
              <a:off x="1227879" y="2142429"/>
              <a:ext cx="188442" cy="188442"/>
              <a:chOff x="5660400" y="238125"/>
              <a:chExt cx="481825" cy="481825"/>
            </a:xfrm>
          </p:grpSpPr>
          <p:sp>
            <p:nvSpPr>
              <p:cNvPr id="604" name="Google Shape;604;p36"/>
              <p:cNvSpPr/>
              <p:nvPr/>
            </p:nvSpPr>
            <p:spPr>
              <a:xfrm>
                <a:off x="5660400" y="436700"/>
                <a:ext cx="481825" cy="283250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330" extrusionOk="0">
                    <a:moveTo>
                      <a:pt x="5120" y="1130"/>
                    </a:moveTo>
                    <a:cubicBezTo>
                      <a:pt x="5433" y="1130"/>
                      <a:pt x="5683" y="1380"/>
                      <a:pt x="5683" y="1693"/>
                    </a:cubicBezTo>
                    <a:cubicBezTo>
                      <a:pt x="5683" y="2006"/>
                      <a:pt x="5433" y="2259"/>
                      <a:pt x="5120" y="2259"/>
                    </a:cubicBezTo>
                    <a:lnTo>
                      <a:pt x="2861" y="2259"/>
                    </a:lnTo>
                    <a:cubicBezTo>
                      <a:pt x="2548" y="2259"/>
                      <a:pt x="2298" y="2006"/>
                      <a:pt x="2298" y="1693"/>
                    </a:cubicBezTo>
                    <a:cubicBezTo>
                      <a:pt x="2298" y="1380"/>
                      <a:pt x="2548" y="1130"/>
                      <a:pt x="2861" y="1130"/>
                    </a:cubicBezTo>
                    <a:close/>
                    <a:moveTo>
                      <a:pt x="10766" y="1130"/>
                    </a:moveTo>
                    <a:cubicBezTo>
                      <a:pt x="11079" y="1130"/>
                      <a:pt x="11329" y="1380"/>
                      <a:pt x="11329" y="1693"/>
                    </a:cubicBezTo>
                    <a:cubicBezTo>
                      <a:pt x="11329" y="2006"/>
                      <a:pt x="11079" y="2259"/>
                      <a:pt x="10766" y="2259"/>
                    </a:cubicBezTo>
                    <a:lnTo>
                      <a:pt x="8507" y="2259"/>
                    </a:lnTo>
                    <a:cubicBezTo>
                      <a:pt x="8194" y="2259"/>
                      <a:pt x="7944" y="2006"/>
                      <a:pt x="7944" y="1693"/>
                    </a:cubicBezTo>
                    <a:cubicBezTo>
                      <a:pt x="7944" y="1380"/>
                      <a:pt x="8194" y="1130"/>
                      <a:pt x="8507" y="1130"/>
                    </a:cubicBezTo>
                    <a:close/>
                    <a:moveTo>
                      <a:pt x="16412" y="1130"/>
                    </a:moveTo>
                    <a:cubicBezTo>
                      <a:pt x="16725" y="1130"/>
                      <a:pt x="16975" y="1380"/>
                      <a:pt x="16975" y="1693"/>
                    </a:cubicBezTo>
                    <a:cubicBezTo>
                      <a:pt x="16975" y="2006"/>
                      <a:pt x="16725" y="2259"/>
                      <a:pt x="16412" y="2259"/>
                    </a:cubicBezTo>
                    <a:lnTo>
                      <a:pt x="14153" y="2259"/>
                    </a:lnTo>
                    <a:cubicBezTo>
                      <a:pt x="13840" y="2259"/>
                      <a:pt x="13590" y="2006"/>
                      <a:pt x="13590" y="1693"/>
                    </a:cubicBezTo>
                    <a:cubicBezTo>
                      <a:pt x="13590" y="1380"/>
                      <a:pt x="13840" y="1130"/>
                      <a:pt x="14153" y="1130"/>
                    </a:cubicBezTo>
                    <a:close/>
                    <a:moveTo>
                      <a:pt x="5120" y="4518"/>
                    </a:moveTo>
                    <a:cubicBezTo>
                      <a:pt x="5433" y="4518"/>
                      <a:pt x="5683" y="4767"/>
                      <a:pt x="5683" y="5081"/>
                    </a:cubicBezTo>
                    <a:cubicBezTo>
                      <a:pt x="5683" y="5394"/>
                      <a:pt x="5433" y="5647"/>
                      <a:pt x="5120" y="5647"/>
                    </a:cubicBezTo>
                    <a:lnTo>
                      <a:pt x="2861" y="5647"/>
                    </a:lnTo>
                    <a:cubicBezTo>
                      <a:pt x="2548" y="5647"/>
                      <a:pt x="2298" y="5394"/>
                      <a:pt x="2298" y="5081"/>
                    </a:cubicBezTo>
                    <a:cubicBezTo>
                      <a:pt x="2298" y="4767"/>
                      <a:pt x="2548" y="4518"/>
                      <a:pt x="2861" y="4518"/>
                    </a:cubicBezTo>
                    <a:close/>
                    <a:moveTo>
                      <a:pt x="10766" y="4518"/>
                    </a:moveTo>
                    <a:cubicBezTo>
                      <a:pt x="11079" y="4518"/>
                      <a:pt x="11329" y="4767"/>
                      <a:pt x="11329" y="5081"/>
                    </a:cubicBezTo>
                    <a:cubicBezTo>
                      <a:pt x="11329" y="5394"/>
                      <a:pt x="11079" y="5647"/>
                      <a:pt x="10766" y="5647"/>
                    </a:cubicBezTo>
                    <a:lnTo>
                      <a:pt x="8507" y="5647"/>
                    </a:lnTo>
                    <a:cubicBezTo>
                      <a:pt x="8194" y="5647"/>
                      <a:pt x="7944" y="5394"/>
                      <a:pt x="7944" y="5081"/>
                    </a:cubicBezTo>
                    <a:cubicBezTo>
                      <a:pt x="7944" y="4767"/>
                      <a:pt x="8194" y="4518"/>
                      <a:pt x="8507" y="4518"/>
                    </a:cubicBezTo>
                    <a:close/>
                    <a:moveTo>
                      <a:pt x="16412" y="4518"/>
                    </a:moveTo>
                    <a:cubicBezTo>
                      <a:pt x="16725" y="4518"/>
                      <a:pt x="16975" y="4767"/>
                      <a:pt x="16975" y="5081"/>
                    </a:cubicBezTo>
                    <a:cubicBezTo>
                      <a:pt x="16975" y="5394"/>
                      <a:pt x="16725" y="5647"/>
                      <a:pt x="16412" y="5647"/>
                    </a:cubicBezTo>
                    <a:lnTo>
                      <a:pt x="14153" y="5647"/>
                    </a:lnTo>
                    <a:cubicBezTo>
                      <a:pt x="13840" y="5647"/>
                      <a:pt x="13590" y="5394"/>
                      <a:pt x="13590" y="5081"/>
                    </a:cubicBezTo>
                    <a:cubicBezTo>
                      <a:pt x="13590" y="4767"/>
                      <a:pt x="13840" y="4518"/>
                      <a:pt x="14153" y="4518"/>
                    </a:cubicBezTo>
                    <a:close/>
                    <a:moveTo>
                      <a:pt x="5120" y="7941"/>
                    </a:moveTo>
                    <a:cubicBezTo>
                      <a:pt x="5433" y="7941"/>
                      <a:pt x="5683" y="8194"/>
                      <a:pt x="5683" y="8507"/>
                    </a:cubicBezTo>
                    <a:cubicBezTo>
                      <a:pt x="5683" y="8818"/>
                      <a:pt x="5433" y="9071"/>
                      <a:pt x="5120" y="9071"/>
                    </a:cubicBezTo>
                    <a:lnTo>
                      <a:pt x="2861" y="9071"/>
                    </a:lnTo>
                    <a:cubicBezTo>
                      <a:pt x="2548" y="9071"/>
                      <a:pt x="2298" y="8818"/>
                      <a:pt x="2298" y="8507"/>
                    </a:cubicBezTo>
                    <a:cubicBezTo>
                      <a:pt x="2298" y="8194"/>
                      <a:pt x="2548" y="7941"/>
                      <a:pt x="2861" y="7941"/>
                    </a:cubicBezTo>
                    <a:close/>
                    <a:moveTo>
                      <a:pt x="10766" y="7941"/>
                    </a:moveTo>
                    <a:cubicBezTo>
                      <a:pt x="11079" y="7941"/>
                      <a:pt x="11329" y="8194"/>
                      <a:pt x="11329" y="8507"/>
                    </a:cubicBezTo>
                    <a:cubicBezTo>
                      <a:pt x="11329" y="8818"/>
                      <a:pt x="11079" y="9071"/>
                      <a:pt x="10766" y="9071"/>
                    </a:cubicBezTo>
                    <a:lnTo>
                      <a:pt x="8507" y="9071"/>
                    </a:lnTo>
                    <a:cubicBezTo>
                      <a:pt x="8194" y="9071"/>
                      <a:pt x="7944" y="8818"/>
                      <a:pt x="7944" y="8507"/>
                    </a:cubicBezTo>
                    <a:cubicBezTo>
                      <a:pt x="7944" y="8194"/>
                      <a:pt x="8194" y="7941"/>
                      <a:pt x="8507" y="7941"/>
                    </a:cubicBezTo>
                    <a:close/>
                    <a:moveTo>
                      <a:pt x="16412" y="7941"/>
                    </a:moveTo>
                    <a:cubicBezTo>
                      <a:pt x="16725" y="7941"/>
                      <a:pt x="16975" y="8194"/>
                      <a:pt x="16975" y="8507"/>
                    </a:cubicBezTo>
                    <a:cubicBezTo>
                      <a:pt x="16975" y="8818"/>
                      <a:pt x="16725" y="9071"/>
                      <a:pt x="16412" y="9071"/>
                    </a:cubicBezTo>
                    <a:lnTo>
                      <a:pt x="14153" y="9071"/>
                    </a:lnTo>
                    <a:cubicBezTo>
                      <a:pt x="13840" y="9071"/>
                      <a:pt x="13590" y="8818"/>
                      <a:pt x="13590" y="8507"/>
                    </a:cubicBezTo>
                    <a:cubicBezTo>
                      <a:pt x="13590" y="8194"/>
                      <a:pt x="13840" y="7941"/>
                      <a:pt x="14153" y="7941"/>
                    </a:cubicBezTo>
                    <a:close/>
                    <a:moveTo>
                      <a:pt x="1" y="1"/>
                    </a:moveTo>
                    <a:lnTo>
                      <a:pt x="1" y="9637"/>
                    </a:lnTo>
                    <a:cubicBezTo>
                      <a:pt x="1" y="10570"/>
                      <a:pt x="759" y="11329"/>
                      <a:pt x="1696" y="11329"/>
                    </a:cubicBezTo>
                    <a:lnTo>
                      <a:pt x="17580" y="11329"/>
                    </a:lnTo>
                    <a:cubicBezTo>
                      <a:pt x="18514" y="11329"/>
                      <a:pt x="19273" y="10570"/>
                      <a:pt x="19273" y="9637"/>
                    </a:cubicBezTo>
                    <a:lnTo>
                      <a:pt x="192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05" name="Google Shape;605;p36"/>
              <p:cNvSpPr/>
              <p:nvPr/>
            </p:nvSpPr>
            <p:spPr>
              <a:xfrm>
                <a:off x="5660400" y="238125"/>
                <a:ext cx="481825" cy="17037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6815" extrusionOk="0">
                    <a:moveTo>
                      <a:pt x="3990" y="1129"/>
                    </a:moveTo>
                    <a:cubicBezTo>
                      <a:pt x="4304" y="1129"/>
                      <a:pt x="4557" y="1382"/>
                      <a:pt x="4557" y="1695"/>
                    </a:cubicBezTo>
                    <a:lnTo>
                      <a:pt x="4557" y="3954"/>
                    </a:lnTo>
                    <a:cubicBezTo>
                      <a:pt x="4557" y="4264"/>
                      <a:pt x="4304" y="4517"/>
                      <a:pt x="3990" y="4517"/>
                    </a:cubicBezTo>
                    <a:cubicBezTo>
                      <a:pt x="3677" y="4517"/>
                      <a:pt x="3427" y="4264"/>
                      <a:pt x="3427" y="3954"/>
                    </a:cubicBezTo>
                    <a:lnTo>
                      <a:pt x="3427" y="1695"/>
                    </a:lnTo>
                    <a:cubicBezTo>
                      <a:pt x="3427" y="1382"/>
                      <a:pt x="3677" y="1129"/>
                      <a:pt x="3990" y="1129"/>
                    </a:cubicBezTo>
                    <a:close/>
                    <a:moveTo>
                      <a:pt x="9637" y="1129"/>
                    </a:moveTo>
                    <a:cubicBezTo>
                      <a:pt x="9950" y="1129"/>
                      <a:pt x="10203" y="1382"/>
                      <a:pt x="10203" y="1695"/>
                    </a:cubicBezTo>
                    <a:lnTo>
                      <a:pt x="10203" y="3954"/>
                    </a:lnTo>
                    <a:cubicBezTo>
                      <a:pt x="10203" y="4264"/>
                      <a:pt x="9950" y="4517"/>
                      <a:pt x="9637" y="4517"/>
                    </a:cubicBezTo>
                    <a:cubicBezTo>
                      <a:pt x="9323" y="4517"/>
                      <a:pt x="9073" y="4264"/>
                      <a:pt x="9073" y="3954"/>
                    </a:cubicBezTo>
                    <a:lnTo>
                      <a:pt x="9073" y="1695"/>
                    </a:lnTo>
                    <a:cubicBezTo>
                      <a:pt x="9073" y="1382"/>
                      <a:pt x="9323" y="1129"/>
                      <a:pt x="9637" y="1129"/>
                    </a:cubicBezTo>
                    <a:close/>
                    <a:moveTo>
                      <a:pt x="15283" y="1129"/>
                    </a:moveTo>
                    <a:cubicBezTo>
                      <a:pt x="15596" y="1129"/>
                      <a:pt x="15849" y="1382"/>
                      <a:pt x="15849" y="1695"/>
                    </a:cubicBezTo>
                    <a:lnTo>
                      <a:pt x="15849" y="3954"/>
                    </a:lnTo>
                    <a:cubicBezTo>
                      <a:pt x="15849" y="4264"/>
                      <a:pt x="15596" y="4517"/>
                      <a:pt x="15283" y="4517"/>
                    </a:cubicBezTo>
                    <a:cubicBezTo>
                      <a:pt x="14969" y="4517"/>
                      <a:pt x="14719" y="4264"/>
                      <a:pt x="14719" y="3954"/>
                    </a:cubicBezTo>
                    <a:lnTo>
                      <a:pt x="14719" y="1695"/>
                    </a:lnTo>
                    <a:cubicBezTo>
                      <a:pt x="14719" y="1382"/>
                      <a:pt x="14969" y="1129"/>
                      <a:pt x="15283" y="1129"/>
                    </a:cubicBezTo>
                    <a:close/>
                    <a:moveTo>
                      <a:pt x="3990" y="0"/>
                    </a:moveTo>
                    <a:cubicBezTo>
                      <a:pt x="3054" y="0"/>
                      <a:pt x="2298" y="759"/>
                      <a:pt x="2298" y="1695"/>
                    </a:cubicBezTo>
                    <a:lnTo>
                      <a:pt x="2298" y="2258"/>
                    </a:lnTo>
                    <a:lnTo>
                      <a:pt x="1696" y="2258"/>
                    </a:lnTo>
                    <a:cubicBezTo>
                      <a:pt x="759" y="2258"/>
                      <a:pt x="1" y="3017"/>
                      <a:pt x="1" y="3954"/>
                    </a:cubicBezTo>
                    <a:lnTo>
                      <a:pt x="1" y="6814"/>
                    </a:lnTo>
                    <a:lnTo>
                      <a:pt x="19273" y="6814"/>
                    </a:lnTo>
                    <a:lnTo>
                      <a:pt x="19273" y="3954"/>
                    </a:lnTo>
                    <a:cubicBezTo>
                      <a:pt x="19273" y="3017"/>
                      <a:pt x="18514" y="2258"/>
                      <a:pt x="17580" y="2258"/>
                    </a:cubicBezTo>
                    <a:lnTo>
                      <a:pt x="16978" y="2258"/>
                    </a:lnTo>
                    <a:lnTo>
                      <a:pt x="16978" y="1695"/>
                    </a:lnTo>
                    <a:cubicBezTo>
                      <a:pt x="16978" y="759"/>
                      <a:pt x="16219" y="0"/>
                      <a:pt x="15283" y="0"/>
                    </a:cubicBezTo>
                    <a:cubicBezTo>
                      <a:pt x="14346" y="0"/>
                      <a:pt x="13590" y="759"/>
                      <a:pt x="13590" y="1695"/>
                    </a:cubicBezTo>
                    <a:lnTo>
                      <a:pt x="13590" y="2258"/>
                    </a:lnTo>
                    <a:lnTo>
                      <a:pt x="11332" y="2258"/>
                    </a:lnTo>
                    <a:lnTo>
                      <a:pt x="11332" y="1695"/>
                    </a:lnTo>
                    <a:cubicBezTo>
                      <a:pt x="11332" y="759"/>
                      <a:pt x="10573" y="0"/>
                      <a:pt x="9637" y="0"/>
                    </a:cubicBezTo>
                    <a:cubicBezTo>
                      <a:pt x="8700" y="0"/>
                      <a:pt x="7944" y="759"/>
                      <a:pt x="7944" y="1695"/>
                    </a:cubicBezTo>
                    <a:lnTo>
                      <a:pt x="7944" y="2258"/>
                    </a:lnTo>
                    <a:lnTo>
                      <a:pt x="5686" y="2258"/>
                    </a:lnTo>
                    <a:lnTo>
                      <a:pt x="5686" y="1695"/>
                    </a:lnTo>
                    <a:cubicBezTo>
                      <a:pt x="5686" y="759"/>
                      <a:pt x="4927" y="0"/>
                      <a:pt x="399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606" name="Google Shape;606;p36"/>
          <p:cNvGrpSpPr/>
          <p:nvPr/>
        </p:nvGrpSpPr>
        <p:grpSpPr>
          <a:xfrm>
            <a:off x="3572766" y="1921641"/>
            <a:ext cx="390000" cy="390000"/>
            <a:chOff x="3572766" y="1921641"/>
            <a:chExt cx="390000" cy="390000"/>
          </a:xfrm>
        </p:grpSpPr>
        <p:sp>
          <p:nvSpPr>
            <p:cNvPr id="607" name="Google Shape;607;p36"/>
            <p:cNvSpPr/>
            <p:nvPr/>
          </p:nvSpPr>
          <p:spPr>
            <a:xfrm>
              <a:off x="3572766" y="1921641"/>
              <a:ext cx="390000" cy="390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8" name="Google Shape;608;p36"/>
            <p:cNvGrpSpPr/>
            <p:nvPr/>
          </p:nvGrpSpPr>
          <p:grpSpPr>
            <a:xfrm>
              <a:off x="3672872" y="2033249"/>
              <a:ext cx="189869" cy="166859"/>
              <a:chOff x="2085450" y="2057100"/>
              <a:chExt cx="481900" cy="423500"/>
            </a:xfrm>
          </p:grpSpPr>
          <p:sp>
            <p:nvSpPr>
              <p:cNvPr id="609" name="Google Shape;609;p36"/>
              <p:cNvSpPr/>
              <p:nvPr/>
            </p:nvSpPr>
            <p:spPr>
              <a:xfrm>
                <a:off x="2085450" y="2061650"/>
                <a:ext cx="141250" cy="418950"/>
              </a:xfrm>
              <a:custGeom>
                <a:avLst/>
                <a:gdLst/>
                <a:ahLst/>
                <a:cxnLst/>
                <a:rect l="l" t="t" r="r" b="b"/>
                <a:pathLst>
                  <a:path w="5650" h="16758" extrusionOk="0">
                    <a:moveTo>
                      <a:pt x="4305" y="6452"/>
                    </a:moveTo>
                    <a:cubicBezTo>
                      <a:pt x="4736" y="6452"/>
                      <a:pt x="5115" y="6999"/>
                      <a:pt x="4728" y="7411"/>
                    </a:cubicBezTo>
                    <a:cubicBezTo>
                      <a:pt x="4520" y="7631"/>
                      <a:pt x="4352" y="7887"/>
                      <a:pt x="4228" y="8164"/>
                    </a:cubicBezTo>
                    <a:cubicBezTo>
                      <a:pt x="4120" y="8402"/>
                      <a:pt x="3927" y="8502"/>
                      <a:pt x="3732" y="8502"/>
                    </a:cubicBezTo>
                    <a:cubicBezTo>
                      <a:pt x="3367" y="8502"/>
                      <a:pt x="2999" y="8150"/>
                      <a:pt x="3195" y="7703"/>
                    </a:cubicBezTo>
                    <a:cubicBezTo>
                      <a:pt x="3373" y="7312"/>
                      <a:pt x="3611" y="6951"/>
                      <a:pt x="3903" y="6637"/>
                    </a:cubicBezTo>
                    <a:cubicBezTo>
                      <a:pt x="4027" y="6506"/>
                      <a:pt x="4169" y="6452"/>
                      <a:pt x="4305" y="6452"/>
                    </a:cubicBezTo>
                    <a:close/>
                    <a:moveTo>
                      <a:pt x="2983" y="9449"/>
                    </a:moveTo>
                    <a:cubicBezTo>
                      <a:pt x="3331" y="9449"/>
                      <a:pt x="3684" y="9752"/>
                      <a:pt x="3539" y="10191"/>
                    </a:cubicBezTo>
                    <a:lnTo>
                      <a:pt x="3361" y="10727"/>
                    </a:lnTo>
                    <a:cubicBezTo>
                      <a:pt x="3270" y="10997"/>
                      <a:pt x="3059" y="11113"/>
                      <a:pt x="2845" y="11113"/>
                    </a:cubicBezTo>
                    <a:cubicBezTo>
                      <a:pt x="2498" y="11113"/>
                      <a:pt x="2143" y="10808"/>
                      <a:pt x="2289" y="10368"/>
                    </a:cubicBezTo>
                    <a:lnTo>
                      <a:pt x="2467" y="9832"/>
                    </a:lnTo>
                    <a:cubicBezTo>
                      <a:pt x="2558" y="9564"/>
                      <a:pt x="2770" y="9449"/>
                      <a:pt x="2983" y="9449"/>
                    </a:cubicBezTo>
                    <a:close/>
                    <a:moveTo>
                      <a:pt x="5649" y="1"/>
                    </a:moveTo>
                    <a:lnTo>
                      <a:pt x="356" y="2117"/>
                    </a:lnTo>
                    <a:cubicBezTo>
                      <a:pt x="142" y="2202"/>
                      <a:pt x="3" y="2410"/>
                      <a:pt x="3" y="2641"/>
                    </a:cubicBezTo>
                    <a:lnTo>
                      <a:pt x="3" y="16192"/>
                    </a:lnTo>
                    <a:cubicBezTo>
                      <a:pt x="1" y="16516"/>
                      <a:pt x="265" y="16758"/>
                      <a:pt x="564" y="16758"/>
                    </a:cubicBezTo>
                    <a:cubicBezTo>
                      <a:pt x="634" y="16758"/>
                      <a:pt x="706" y="16745"/>
                      <a:pt x="777" y="16716"/>
                    </a:cubicBezTo>
                    <a:lnTo>
                      <a:pt x="5649" y="14768"/>
                    </a:lnTo>
                    <a:lnTo>
                      <a:pt x="564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10" name="Google Shape;610;p36"/>
              <p:cNvSpPr/>
              <p:nvPr/>
            </p:nvSpPr>
            <p:spPr>
              <a:xfrm>
                <a:off x="2254900" y="2061050"/>
                <a:ext cx="143050" cy="415650"/>
              </a:xfrm>
              <a:custGeom>
                <a:avLst/>
                <a:gdLst/>
                <a:ahLst/>
                <a:cxnLst/>
                <a:rect l="l" t="t" r="r" b="b"/>
                <a:pathLst>
                  <a:path w="5722" h="16626" extrusionOk="0">
                    <a:moveTo>
                      <a:pt x="2504" y="6585"/>
                    </a:moveTo>
                    <a:cubicBezTo>
                      <a:pt x="2647" y="6585"/>
                      <a:pt x="2794" y="6645"/>
                      <a:pt x="2916" y="6788"/>
                    </a:cubicBezTo>
                    <a:cubicBezTo>
                      <a:pt x="3153" y="7068"/>
                      <a:pt x="3349" y="7378"/>
                      <a:pt x="3500" y="7709"/>
                    </a:cubicBezTo>
                    <a:cubicBezTo>
                      <a:pt x="3766" y="8258"/>
                      <a:pt x="3464" y="8654"/>
                      <a:pt x="3096" y="8654"/>
                    </a:cubicBezTo>
                    <a:cubicBezTo>
                      <a:pt x="2878" y="8654"/>
                      <a:pt x="2636" y="8515"/>
                      <a:pt x="2476" y="8185"/>
                    </a:cubicBezTo>
                    <a:cubicBezTo>
                      <a:pt x="2367" y="7947"/>
                      <a:pt x="2226" y="7724"/>
                      <a:pt x="2057" y="7523"/>
                    </a:cubicBezTo>
                    <a:cubicBezTo>
                      <a:pt x="1694" y="7098"/>
                      <a:pt x="2083" y="6585"/>
                      <a:pt x="2504" y="6585"/>
                    </a:cubicBezTo>
                    <a:close/>
                    <a:moveTo>
                      <a:pt x="1" y="0"/>
                    </a:moveTo>
                    <a:lnTo>
                      <a:pt x="1" y="5475"/>
                    </a:lnTo>
                    <a:cubicBezTo>
                      <a:pt x="217" y="5475"/>
                      <a:pt x="434" y="5496"/>
                      <a:pt x="648" y="5532"/>
                    </a:cubicBezTo>
                    <a:cubicBezTo>
                      <a:pt x="1334" y="5657"/>
                      <a:pt x="1201" y="6655"/>
                      <a:pt x="564" y="6655"/>
                    </a:cubicBezTo>
                    <a:cubicBezTo>
                      <a:pt x="525" y="6655"/>
                      <a:pt x="483" y="6651"/>
                      <a:pt x="440" y="6643"/>
                    </a:cubicBezTo>
                    <a:cubicBezTo>
                      <a:pt x="296" y="6622"/>
                      <a:pt x="148" y="6610"/>
                      <a:pt x="1" y="6604"/>
                    </a:cubicBezTo>
                    <a:lnTo>
                      <a:pt x="1" y="14744"/>
                    </a:lnTo>
                    <a:lnTo>
                      <a:pt x="5722" y="16626"/>
                    </a:lnTo>
                    <a:lnTo>
                      <a:pt x="5722" y="10395"/>
                    </a:lnTo>
                    <a:cubicBezTo>
                      <a:pt x="5704" y="10397"/>
                      <a:pt x="5684" y="10397"/>
                      <a:pt x="5661" y="10397"/>
                    </a:cubicBezTo>
                    <a:cubicBezTo>
                      <a:pt x="5400" y="10397"/>
                      <a:pt x="4871" y="10299"/>
                      <a:pt x="4388" y="10085"/>
                    </a:cubicBezTo>
                    <a:cubicBezTo>
                      <a:pt x="3793" y="9819"/>
                      <a:pt x="4068" y="8997"/>
                      <a:pt x="4603" y="8997"/>
                    </a:cubicBezTo>
                    <a:cubicBezTo>
                      <a:pt x="4680" y="8997"/>
                      <a:pt x="4763" y="9014"/>
                      <a:pt x="4849" y="9052"/>
                    </a:cubicBezTo>
                    <a:cubicBezTo>
                      <a:pt x="5123" y="9176"/>
                      <a:pt x="5418" y="9251"/>
                      <a:pt x="5722" y="9275"/>
                    </a:cubicBezTo>
                    <a:lnTo>
                      <a:pt x="5722" y="188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11" name="Google Shape;611;p36"/>
              <p:cNvSpPr/>
              <p:nvPr/>
            </p:nvSpPr>
            <p:spPr>
              <a:xfrm>
                <a:off x="2426175" y="2057100"/>
                <a:ext cx="141175" cy="41892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16757" extrusionOk="0">
                    <a:moveTo>
                      <a:pt x="2800" y="5647"/>
                    </a:moveTo>
                    <a:cubicBezTo>
                      <a:pt x="3154" y="5647"/>
                      <a:pt x="3516" y="5968"/>
                      <a:pt x="3349" y="6410"/>
                    </a:cubicBezTo>
                    <a:lnTo>
                      <a:pt x="3153" y="6937"/>
                    </a:lnTo>
                    <a:cubicBezTo>
                      <a:pt x="3055" y="7196"/>
                      <a:pt x="2850" y="7305"/>
                      <a:pt x="2643" y="7305"/>
                    </a:cubicBezTo>
                    <a:cubicBezTo>
                      <a:pt x="2288" y="7305"/>
                      <a:pt x="1929" y="6984"/>
                      <a:pt x="2096" y="6539"/>
                    </a:cubicBezTo>
                    <a:lnTo>
                      <a:pt x="2295" y="6012"/>
                    </a:lnTo>
                    <a:cubicBezTo>
                      <a:pt x="2390" y="5755"/>
                      <a:pt x="2594" y="5647"/>
                      <a:pt x="2800" y="5647"/>
                    </a:cubicBezTo>
                    <a:close/>
                    <a:moveTo>
                      <a:pt x="1700" y="8178"/>
                    </a:moveTo>
                    <a:cubicBezTo>
                      <a:pt x="2108" y="8178"/>
                      <a:pt x="2500" y="8655"/>
                      <a:pt x="2168" y="9090"/>
                    </a:cubicBezTo>
                    <a:cubicBezTo>
                      <a:pt x="1906" y="9433"/>
                      <a:pt x="1587" y="9725"/>
                      <a:pt x="1226" y="9960"/>
                    </a:cubicBezTo>
                    <a:cubicBezTo>
                      <a:pt x="1118" y="10030"/>
                      <a:pt x="1011" y="10060"/>
                      <a:pt x="911" y="10060"/>
                    </a:cubicBezTo>
                    <a:cubicBezTo>
                      <a:pt x="424" y="10060"/>
                      <a:pt x="97" y="9344"/>
                      <a:pt x="612" y="9012"/>
                    </a:cubicBezTo>
                    <a:cubicBezTo>
                      <a:pt x="867" y="8849"/>
                      <a:pt x="1090" y="8641"/>
                      <a:pt x="1274" y="8403"/>
                    </a:cubicBezTo>
                    <a:cubicBezTo>
                      <a:pt x="1394" y="8244"/>
                      <a:pt x="1548" y="8178"/>
                      <a:pt x="1700" y="8178"/>
                    </a:cubicBezTo>
                    <a:close/>
                    <a:moveTo>
                      <a:pt x="5080" y="0"/>
                    </a:moveTo>
                    <a:cubicBezTo>
                      <a:pt x="5010" y="0"/>
                      <a:pt x="4939" y="13"/>
                      <a:pt x="4869" y="41"/>
                    </a:cubicBezTo>
                    <a:lnTo>
                      <a:pt x="0" y="1989"/>
                    </a:lnTo>
                    <a:lnTo>
                      <a:pt x="0" y="16756"/>
                    </a:lnTo>
                    <a:lnTo>
                      <a:pt x="5291" y="14640"/>
                    </a:lnTo>
                    <a:cubicBezTo>
                      <a:pt x="5505" y="14555"/>
                      <a:pt x="5646" y="14347"/>
                      <a:pt x="5646" y="14116"/>
                    </a:cubicBezTo>
                    <a:lnTo>
                      <a:pt x="5646" y="565"/>
                    </a:lnTo>
                    <a:cubicBezTo>
                      <a:pt x="5644" y="240"/>
                      <a:pt x="5378" y="0"/>
                      <a:pt x="50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612" name="Google Shape;612;p36"/>
          <p:cNvGrpSpPr/>
          <p:nvPr/>
        </p:nvGrpSpPr>
        <p:grpSpPr>
          <a:xfrm>
            <a:off x="6390952" y="1921641"/>
            <a:ext cx="389886" cy="389886"/>
            <a:chOff x="6272250" y="2008552"/>
            <a:chExt cx="440400" cy="440400"/>
          </a:xfrm>
        </p:grpSpPr>
        <p:sp>
          <p:nvSpPr>
            <p:cNvPr id="613" name="Google Shape;613;p36"/>
            <p:cNvSpPr/>
            <p:nvPr/>
          </p:nvSpPr>
          <p:spPr>
            <a:xfrm>
              <a:off x="6272250" y="2008552"/>
              <a:ext cx="440400" cy="44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36"/>
            <p:cNvGrpSpPr/>
            <p:nvPr/>
          </p:nvGrpSpPr>
          <p:grpSpPr>
            <a:xfrm>
              <a:off x="6389764" y="2127464"/>
              <a:ext cx="205373" cy="202576"/>
              <a:chOff x="2084100" y="4400250"/>
              <a:chExt cx="486550" cy="479925"/>
            </a:xfrm>
          </p:grpSpPr>
          <p:sp>
            <p:nvSpPr>
              <p:cNvPr id="615" name="Google Shape;615;p36"/>
              <p:cNvSpPr/>
              <p:nvPr/>
            </p:nvSpPr>
            <p:spPr>
              <a:xfrm>
                <a:off x="2084100" y="4652250"/>
                <a:ext cx="105325" cy="900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3602" extrusionOk="0">
                    <a:moveTo>
                      <a:pt x="2260" y="1"/>
                    </a:moveTo>
                    <a:cubicBezTo>
                      <a:pt x="2109" y="1"/>
                      <a:pt x="1966" y="60"/>
                      <a:pt x="1858" y="168"/>
                    </a:cubicBezTo>
                    <a:lnTo>
                      <a:pt x="259" y="1764"/>
                    </a:lnTo>
                    <a:cubicBezTo>
                      <a:pt x="0" y="2023"/>
                      <a:pt x="54" y="2457"/>
                      <a:pt x="367" y="2647"/>
                    </a:cubicBezTo>
                    <a:lnTo>
                      <a:pt x="1957" y="3601"/>
                    </a:lnTo>
                    <a:cubicBezTo>
                      <a:pt x="2078" y="3228"/>
                      <a:pt x="2274" y="2885"/>
                      <a:pt x="2533" y="2592"/>
                    </a:cubicBezTo>
                    <a:lnTo>
                      <a:pt x="4213" y="274"/>
                    </a:lnTo>
                    <a:lnTo>
                      <a:pt x="2337" y="6"/>
                    </a:lnTo>
                    <a:cubicBezTo>
                      <a:pt x="2311" y="2"/>
                      <a:pt x="2285" y="1"/>
                      <a:pt x="22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16" name="Google Shape;616;p36"/>
              <p:cNvSpPr/>
              <p:nvPr/>
            </p:nvSpPr>
            <p:spPr>
              <a:xfrm>
                <a:off x="2372575" y="4644175"/>
                <a:ext cx="175875" cy="226275"/>
              </a:xfrm>
              <a:custGeom>
                <a:avLst/>
                <a:gdLst/>
                <a:ahLst/>
                <a:cxnLst/>
                <a:rect l="l" t="t" r="r" b="b"/>
                <a:pathLst>
                  <a:path w="7035" h="9051" extrusionOk="0">
                    <a:moveTo>
                      <a:pt x="4469" y="1"/>
                    </a:moveTo>
                    <a:cubicBezTo>
                      <a:pt x="3981" y="467"/>
                      <a:pt x="3466" y="901"/>
                      <a:pt x="2927" y="1304"/>
                    </a:cubicBezTo>
                    <a:lnTo>
                      <a:pt x="0" y="3436"/>
                    </a:lnTo>
                    <a:lnTo>
                      <a:pt x="3406" y="8787"/>
                    </a:lnTo>
                    <a:cubicBezTo>
                      <a:pt x="3514" y="8960"/>
                      <a:pt x="3697" y="9050"/>
                      <a:pt x="3882" y="9050"/>
                    </a:cubicBezTo>
                    <a:cubicBezTo>
                      <a:pt x="4025" y="9050"/>
                      <a:pt x="4170" y="8996"/>
                      <a:pt x="4282" y="8884"/>
                    </a:cubicBezTo>
                    <a:cubicBezTo>
                      <a:pt x="5818" y="7348"/>
                      <a:pt x="5990" y="7173"/>
                      <a:pt x="6821" y="6345"/>
                    </a:cubicBezTo>
                    <a:cubicBezTo>
                      <a:pt x="7034" y="6125"/>
                      <a:pt x="7031" y="5773"/>
                      <a:pt x="6812" y="5553"/>
                    </a:cubicBezTo>
                    <a:cubicBezTo>
                      <a:pt x="6702" y="5444"/>
                      <a:pt x="6558" y="5389"/>
                      <a:pt x="6413" y="5389"/>
                    </a:cubicBezTo>
                    <a:cubicBezTo>
                      <a:pt x="6272" y="5389"/>
                      <a:pt x="6130" y="5441"/>
                      <a:pt x="6020" y="5547"/>
                    </a:cubicBezTo>
                    <a:lnTo>
                      <a:pt x="5800" y="5767"/>
                    </a:lnTo>
                    <a:lnTo>
                      <a:pt x="5201" y="3174"/>
                    </a:lnTo>
                    <a:lnTo>
                      <a:pt x="5920" y="2455"/>
                    </a:lnTo>
                    <a:cubicBezTo>
                      <a:pt x="6134" y="2232"/>
                      <a:pt x="6131" y="1880"/>
                      <a:pt x="5914" y="1663"/>
                    </a:cubicBezTo>
                    <a:cubicBezTo>
                      <a:pt x="5804" y="1551"/>
                      <a:pt x="5660" y="1496"/>
                      <a:pt x="5515" y="1496"/>
                    </a:cubicBezTo>
                    <a:cubicBezTo>
                      <a:pt x="5374" y="1496"/>
                      <a:pt x="5232" y="1548"/>
                      <a:pt x="5122" y="1654"/>
                    </a:cubicBezTo>
                    <a:lnTo>
                      <a:pt x="4903" y="1877"/>
                    </a:lnTo>
                    <a:lnTo>
                      <a:pt x="446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17" name="Google Shape;617;p36"/>
              <p:cNvSpPr/>
              <p:nvPr/>
            </p:nvSpPr>
            <p:spPr>
              <a:xfrm>
                <a:off x="2093950" y="4419400"/>
                <a:ext cx="228500" cy="174750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6990" extrusionOk="0">
                    <a:moveTo>
                      <a:pt x="3194" y="1"/>
                    </a:moveTo>
                    <a:cubicBezTo>
                      <a:pt x="3049" y="1"/>
                      <a:pt x="2905" y="56"/>
                      <a:pt x="2795" y="166"/>
                    </a:cubicBezTo>
                    <a:lnTo>
                      <a:pt x="257" y="2704"/>
                    </a:lnTo>
                    <a:cubicBezTo>
                      <a:pt x="1" y="2960"/>
                      <a:pt x="46" y="3385"/>
                      <a:pt x="350" y="3580"/>
                    </a:cubicBezTo>
                    <a:lnTo>
                      <a:pt x="5707" y="6989"/>
                    </a:lnTo>
                    <a:lnTo>
                      <a:pt x="7824" y="4071"/>
                    </a:lnTo>
                    <a:cubicBezTo>
                      <a:pt x="8230" y="3526"/>
                      <a:pt x="8670" y="3008"/>
                      <a:pt x="9140" y="2517"/>
                    </a:cubicBezTo>
                    <a:lnTo>
                      <a:pt x="7264" y="2084"/>
                    </a:lnTo>
                    <a:lnTo>
                      <a:pt x="7484" y="1864"/>
                    </a:lnTo>
                    <a:cubicBezTo>
                      <a:pt x="7697" y="1641"/>
                      <a:pt x="7694" y="1289"/>
                      <a:pt x="7478" y="1072"/>
                    </a:cubicBezTo>
                    <a:cubicBezTo>
                      <a:pt x="7368" y="961"/>
                      <a:pt x="7223" y="905"/>
                      <a:pt x="7078" y="905"/>
                    </a:cubicBezTo>
                    <a:cubicBezTo>
                      <a:pt x="6937" y="905"/>
                      <a:pt x="6795" y="958"/>
                      <a:pt x="6686" y="1063"/>
                    </a:cubicBezTo>
                    <a:lnTo>
                      <a:pt x="5966" y="1786"/>
                    </a:lnTo>
                    <a:lnTo>
                      <a:pt x="3370" y="1186"/>
                    </a:lnTo>
                    <a:lnTo>
                      <a:pt x="3593" y="964"/>
                    </a:lnTo>
                    <a:cubicBezTo>
                      <a:pt x="3813" y="744"/>
                      <a:pt x="3813" y="385"/>
                      <a:pt x="3593" y="166"/>
                    </a:cubicBezTo>
                    <a:cubicBezTo>
                      <a:pt x="3483" y="56"/>
                      <a:pt x="3339" y="1"/>
                      <a:pt x="31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18" name="Google Shape;618;p36"/>
              <p:cNvSpPr/>
              <p:nvPr/>
            </p:nvSpPr>
            <p:spPr>
              <a:xfrm>
                <a:off x="2224425" y="4777500"/>
                <a:ext cx="90425" cy="10267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4107" extrusionOk="0">
                    <a:moveTo>
                      <a:pt x="3324" y="0"/>
                    </a:moveTo>
                    <a:lnTo>
                      <a:pt x="846" y="1804"/>
                    </a:lnTo>
                    <a:cubicBezTo>
                      <a:pt x="638" y="1994"/>
                      <a:pt x="340" y="2144"/>
                      <a:pt x="0" y="2250"/>
                    </a:cubicBezTo>
                    <a:lnTo>
                      <a:pt x="949" y="3831"/>
                    </a:lnTo>
                    <a:cubicBezTo>
                      <a:pt x="1057" y="4011"/>
                      <a:pt x="1245" y="4106"/>
                      <a:pt x="1435" y="4106"/>
                    </a:cubicBezTo>
                    <a:cubicBezTo>
                      <a:pt x="1578" y="4106"/>
                      <a:pt x="1723" y="4052"/>
                      <a:pt x="1834" y="3939"/>
                    </a:cubicBezTo>
                    <a:lnTo>
                      <a:pt x="3430" y="2343"/>
                    </a:lnTo>
                    <a:cubicBezTo>
                      <a:pt x="3556" y="2217"/>
                      <a:pt x="3617" y="2039"/>
                      <a:pt x="3589" y="1864"/>
                    </a:cubicBezTo>
                    <a:lnTo>
                      <a:pt x="33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19" name="Google Shape;619;p36"/>
              <p:cNvSpPr/>
              <p:nvPr/>
            </p:nvSpPr>
            <p:spPr>
              <a:xfrm>
                <a:off x="2454100" y="4400250"/>
                <a:ext cx="116550" cy="107300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4292" extrusionOk="0">
                    <a:moveTo>
                      <a:pt x="2188" y="0"/>
                    </a:moveTo>
                    <a:cubicBezTo>
                      <a:pt x="1911" y="0"/>
                      <a:pt x="1630" y="51"/>
                      <a:pt x="1361" y="155"/>
                    </a:cubicBezTo>
                    <a:cubicBezTo>
                      <a:pt x="1015" y="287"/>
                      <a:pt x="675" y="432"/>
                      <a:pt x="341" y="588"/>
                    </a:cubicBezTo>
                    <a:cubicBezTo>
                      <a:pt x="0" y="1600"/>
                      <a:pt x="265" y="2717"/>
                      <a:pt x="1021" y="3470"/>
                    </a:cubicBezTo>
                    <a:cubicBezTo>
                      <a:pt x="1558" y="4004"/>
                      <a:pt x="2275" y="4291"/>
                      <a:pt x="3007" y="4291"/>
                    </a:cubicBezTo>
                    <a:cubicBezTo>
                      <a:pt x="3307" y="4291"/>
                      <a:pt x="3609" y="4243"/>
                      <a:pt x="3903" y="4145"/>
                    </a:cubicBezTo>
                    <a:cubicBezTo>
                      <a:pt x="4060" y="3813"/>
                      <a:pt x="4204" y="3473"/>
                      <a:pt x="4337" y="3130"/>
                    </a:cubicBezTo>
                    <a:cubicBezTo>
                      <a:pt x="4662" y="2281"/>
                      <a:pt x="4457" y="1320"/>
                      <a:pt x="3816" y="676"/>
                    </a:cubicBezTo>
                    <a:cubicBezTo>
                      <a:pt x="3375" y="235"/>
                      <a:pt x="2787" y="0"/>
                      <a:pt x="2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20" name="Google Shape;620;p36"/>
              <p:cNvSpPr/>
              <p:nvPr/>
            </p:nvSpPr>
            <p:spPr>
              <a:xfrm>
                <a:off x="2152975" y="4431500"/>
                <a:ext cx="381925" cy="377725"/>
              </a:xfrm>
              <a:custGeom>
                <a:avLst/>
                <a:gdLst/>
                <a:ahLst/>
                <a:cxnLst/>
                <a:rect l="l" t="t" r="r" b="b"/>
                <a:pathLst>
                  <a:path w="15277" h="15109" extrusionOk="0">
                    <a:moveTo>
                      <a:pt x="11062" y="3658"/>
                    </a:moveTo>
                    <a:cubicBezTo>
                      <a:pt x="11207" y="3658"/>
                      <a:pt x="11353" y="3714"/>
                      <a:pt x="11464" y="3825"/>
                    </a:cubicBezTo>
                    <a:cubicBezTo>
                      <a:pt x="11681" y="4042"/>
                      <a:pt x="11684" y="4394"/>
                      <a:pt x="11470" y="4617"/>
                    </a:cubicBezTo>
                    <a:lnTo>
                      <a:pt x="9076" y="7011"/>
                    </a:lnTo>
                    <a:cubicBezTo>
                      <a:pt x="8965" y="7122"/>
                      <a:pt x="8820" y="7178"/>
                      <a:pt x="8675" y="7178"/>
                    </a:cubicBezTo>
                    <a:cubicBezTo>
                      <a:pt x="8530" y="7178"/>
                      <a:pt x="8385" y="7122"/>
                      <a:pt x="8275" y="7011"/>
                    </a:cubicBezTo>
                    <a:cubicBezTo>
                      <a:pt x="8055" y="6791"/>
                      <a:pt x="8055" y="6433"/>
                      <a:pt x="8275" y="6213"/>
                    </a:cubicBezTo>
                    <a:lnTo>
                      <a:pt x="10672" y="3816"/>
                    </a:lnTo>
                    <a:cubicBezTo>
                      <a:pt x="10781" y="3711"/>
                      <a:pt x="10921" y="3658"/>
                      <a:pt x="11062" y="3658"/>
                    </a:cubicBezTo>
                    <a:close/>
                    <a:moveTo>
                      <a:pt x="11136" y="1"/>
                    </a:moveTo>
                    <a:lnTo>
                      <a:pt x="11136" y="1"/>
                    </a:lnTo>
                    <a:cubicBezTo>
                      <a:pt x="9278" y="1079"/>
                      <a:pt x="7658" y="2524"/>
                      <a:pt x="6378" y="4253"/>
                    </a:cubicBezTo>
                    <a:lnTo>
                      <a:pt x="624" y="12169"/>
                    </a:lnTo>
                    <a:cubicBezTo>
                      <a:pt x="0" y="12877"/>
                      <a:pt x="15" y="13979"/>
                      <a:pt x="660" y="14623"/>
                    </a:cubicBezTo>
                    <a:cubicBezTo>
                      <a:pt x="992" y="14957"/>
                      <a:pt x="1464" y="15108"/>
                      <a:pt x="1921" y="15108"/>
                    </a:cubicBezTo>
                    <a:cubicBezTo>
                      <a:pt x="2351" y="15108"/>
                      <a:pt x="2767" y="14974"/>
                      <a:pt x="3039" y="14732"/>
                    </a:cubicBezTo>
                    <a:lnTo>
                      <a:pt x="11037" y="8905"/>
                    </a:lnTo>
                    <a:cubicBezTo>
                      <a:pt x="12759" y="7628"/>
                      <a:pt x="14201" y="6014"/>
                      <a:pt x="15276" y="4162"/>
                    </a:cubicBezTo>
                    <a:lnTo>
                      <a:pt x="15276" y="4162"/>
                    </a:lnTo>
                    <a:cubicBezTo>
                      <a:pt x="15201" y="4166"/>
                      <a:pt x="15126" y="4168"/>
                      <a:pt x="15052" y="4168"/>
                    </a:cubicBezTo>
                    <a:cubicBezTo>
                      <a:pt x="13942" y="4168"/>
                      <a:pt x="12979" y="3729"/>
                      <a:pt x="12265" y="3018"/>
                    </a:cubicBezTo>
                    <a:cubicBezTo>
                      <a:pt x="11446" y="2199"/>
                      <a:pt x="11076" y="1091"/>
                      <a:pt x="111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sp>
        <p:nvSpPr>
          <p:cNvPr id="621" name="Google Shape;621;p36"/>
          <p:cNvSpPr txBox="1">
            <a:spLocks noGrp="1"/>
          </p:cNvSpPr>
          <p:nvPr>
            <p:ph type="subTitle" idx="5"/>
          </p:nvPr>
        </p:nvSpPr>
        <p:spPr>
          <a:xfrm>
            <a:off x="1899400" y="1898450"/>
            <a:ext cx="836700" cy="446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MARS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22" name="Google Shape;622;p36"/>
          <p:cNvSpPr txBox="1">
            <a:spLocks noGrp="1"/>
          </p:cNvSpPr>
          <p:nvPr>
            <p:ph type="subTitle" idx="4"/>
          </p:nvPr>
        </p:nvSpPr>
        <p:spPr>
          <a:xfrm>
            <a:off x="6407713" y="26648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our Solar System. It’s only a bit larger than our Moon</a:t>
            </a:r>
            <a:endParaRPr sz="1200"/>
          </a:p>
        </p:txBody>
      </p:sp>
      <p:sp>
        <p:nvSpPr>
          <p:cNvPr id="623" name="Google Shape;623;p36"/>
          <p:cNvSpPr txBox="1">
            <a:spLocks noGrp="1"/>
          </p:cNvSpPr>
          <p:nvPr>
            <p:ph type="subTitle" idx="6"/>
          </p:nvPr>
        </p:nvSpPr>
        <p:spPr>
          <a:xfrm>
            <a:off x="803538" y="26648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Despite being red, Mars is a cold place, not hot. </a:t>
            </a:r>
            <a:r>
              <a:rPr lang="es"/>
              <a:t>It’</a:t>
            </a:r>
            <a:r>
              <a:rPr lang="es" sz="1200"/>
              <a:t>s full of iron oxide dust, which gives the planet its reddish cast</a:t>
            </a:r>
            <a:endParaRPr sz="1200"/>
          </a:p>
        </p:txBody>
      </p:sp>
      <p:sp>
        <p:nvSpPr>
          <p:cNvPr id="624" name="Google Shape;624;p36"/>
          <p:cNvSpPr txBox="1">
            <a:spLocks noGrp="1"/>
          </p:cNvSpPr>
          <p:nvPr>
            <p:ph type="subTitle" idx="2"/>
          </p:nvPr>
        </p:nvSpPr>
        <p:spPr>
          <a:xfrm>
            <a:off x="3605700" y="26648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It’s a gas giant and the biggest planet in our Solar System. Jupiter is the fourth</a:t>
            </a:r>
            <a:r>
              <a:rPr lang="es"/>
              <a:t>-</a:t>
            </a:r>
            <a:r>
              <a:rPr lang="es" sz="1200"/>
              <a:t>brightest object in the sky</a:t>
            </a: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7315354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" name="Google Shape;629;p37"/>
          <p:cNvPicPr preferRelativeResize="0"/>
          <p:nvPr/>
        </p:nvPicPr>
        <p:blipFill rotWithShape="1">
          <a:blip r:embed="rId3">
            <a:alphaModFix/>
          </a:blip>
          <a:srcRect t="42650" b="15218"/>
          <a:stretch/>
        </p:blipFill>
        <p:spPr>
          <a:xfrm>
            <a:off x="0" y="0"/>
            <a:ext cx="9144003" cy="2571512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37"/>
          <p:cNvSpPr/>
          <p:nvPr/>
        </p:nvSpPr>
        <p:spPr>
          <a:xfrm>
            <a:off x="7018800" y="2309850"/>
            <a:ext cx="523800" cy="52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37"/>
          <p:cNvSpPr/>
          <p:nvPr/>
        </p:nvSpPr>
        <p:spPr>
          <a:xfrm>
            <a:off x="4290000" y="2309850"/>
            <a:ext cx="523800" cy="523800"/>
          </a:xfrm>
          <a:prstGeom prst="ellipse">
            <a:avLst/>
          </a:prstGeom>
          <a:solidFill>
            <a:srgbClr val="F14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37"/>
          <p:cNvSpPr/>
          <p:nvPr/>
        </p:nvSpPr>
        <p:spPr>
          <a:xfrm rot="10800000">
            <a:off x="1155507" y="1243020"/>
            <a:ext cx="94142" cy="194921"/>
          </a:xfrm>
          <a:custGeom>
            <a:avLst/>
            <a:gdLst/>
            <a:ahLst/>
            <a:cxnLst/>
            <a:rect l="l" t="t" r="r" b="b"/>
            <a:pathLst>
              <a:path w="9970" h="11493" extrusionOk="0">
                <a:moveTo>
                  <a:pt x="9969" y="1"/>
                </a:moveTo>
                <a:lnTo>
                  <a:pt x="1" y="5747"/>
                </a:lnTo>
                <a:lnTo>
                  <a:pt x="9969" y="11493"/>
                </a:lnTo>
                <a:lnTo>
                  <a:pt x="9969" y="1"/>
                </a:lnTo>
                <a:close/>
              </a:path>
            </a:pathLst>
          </a:custGeom>
          <a:solidFill>
            <a:srgbClr val="3142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3" name="Google Shape;633;p37"/>
          <p:cNvSpPr/>
          <p:nvPr/>
        </p:nvSpPr>
        <p:spPr>
          <a:xfrm>
            <a:off x="4457921" y="2428843"/>
            <a:ext cx="187958" cy="285809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4" name="Google Shape;634;p37"/>
          <p:cNvGrpSpPr/>
          <p:nvPr/>
        </p:nvGrpSpPr>
        <p:grpSpPr>
          <a:xfrm>
            <a:off x="7151713" y="2454357"/>
            <a:ext cx="257975" cy="234771"/>
            <a:chOff x="-61354875" y="3751050"/>
            <a:chExt cx="316650" cy="288275"/>
          </a:xfrm>
        </p:grpSpPr>
        <p:sp>
          <p:nvSpPr>
            <p:cNvPr id="635" name="Google Shape;635;p37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7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7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37"/>
          <p:cNvGrpSpPr/>
          <p:nvPr/>
        </p:nvGrpSpPr>
        <p:grpSpPr>
          <a:xfrm>
            <a:off x="1601400" y="2309850"/>
            <a:ext cx="523800" cy="523800"/>
            <a:chOff x="740125" y="2632500"/>
            <a:chExt cx="523800" cy="523800"/>
          </a:xfrm>
        </p:grpSpPr>
        <p:sp>
          <p:nvSpPr>
            <p:cNvPr id="639" name="Google Shape;639;p37"/>
            <p:cNvSpPr/>
            <p:nvPr/>
          </p:nvSpPr>
          <p:spPr>
            <a:xfrm>
              <a:off x="740125" y="2632500"/>
              <a:ext cx="523800" cy="523800"/>
            </a:xfrm>
            <a:prstGeom prst="ellipse">
              <a:avLst/>
            </a:prstGeom>
            <a:solidFill>
              <a:srgbClr val="D530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0" name="Google Shape;640;p37"/>
            <p:cNvGrpSpPr/>
            <p:nvPr/>
          </p:nvGrpSpPr>
          <p:grpSpPr>
            <a:xfrm>
              <a:off x="859120" y="2751495"/>
              <a:ext cx="285809" cy="285809"/>
              <a:chOff x="-65145700" y="3727425"/>
              <a:chExt cx="317425" cy="317425"/>
            </a:xfrm>
          </p:grpSpPr>
          <p:sp>
            <p:nvSpPr>
              <p:cNvPr id="641" name="Google Shape;641;p37"/>
              <p:cNvSpPr/>
              <p:nvPr/>
            </p:nvSpPr>
            <p:spPr>
              <a:xfrm>
                <a:off x="-65145700" y="3769150"/>
                <a:ext cx="275675" cy="275700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11028" extrusionOk="0">
                    <a:moveTo>
                      <a:pt x="5514" y="1"/>
                    </a:moveTo>
                    <a:cubicBezTo>
                      <a:pt x="2489" y="1"/>
                      <a:pt x="0" y="2458"/>
                      <a:pt x="0" y="5514"/>
                    </a:cubicBezTo>
                    <a:cubicBezTo>
                      <a:pt x="0" y="8539"/>
                      <a:pt x="2489" y="11027"/>
                      <a:pt x="5514" y="11027"/>
                    </a:cubicBezTo>
                    <a:cubicBezTo>
                      <a:pt x="8538" y="11027"/>
                      <a:pt x="11027" y="8539"/>
                      <a:pt x="11027" y="5514"/>
                    </a:cubicBezTo>
                    <a:cubicBezTo>
                      <a:pt x="11027" y="5294"/>
                      <a:pt x="10869" y="5105"/>
                      <a:pt x="10649" y="5105"/>
                    </a:cubicBezTo>
                    <a:lnTo>
                      <a:pt x="5955" y="5105"/>
                    </a:lnTo>
                    <a:lnTo>
                      <a:pt x="5955" y="410"/>
                    </a:lnTo>
                    <a:cubicBezTo>
                      <a:pt x="5955" y="190"/>
                      <a:pt x="5766" y="1"/>
                      <a:pt x="55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7"/>
              <p:cNvSpPr/>
              <p:nvPr/>
            </p:nvSpPr>
            <p:spPr>
              <a:xfrm>
                <a:off x="-64977150" y="3727425"/>
                <a:ext cx="1488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5955" h="5892" extrusionOk="0">
                    <a:moveTo>
                      <a:pt x="441" y="0"/>
                    </a:moveTo>
                    <a:cubicBezTo>
                      <a:pt x="189" y="0"/>
                      <a:pt x="0" y="158"/>
                      <a:pt x="0" y="378"/>
                    </a:cubicBezTo>
                    <a:lnTo>
                      <a:pt x="0" y="5513"/>
                    </a:lnTo>
                    <a:cubicBezTo>
                      <a:pt x="0" y="5702"/>
                      <a:pt x="189" y="5891"/>
                      <a:pt x="441" y="5891"/>
                    </a:cubicBezTo>
                    <a:lnTo>
                      <a:pt x="5514" y="5891"/>
                    </a:lnTo>
                    <a:cubicBezTo>
                      <a:pt x="5734" y="5891"/>
                      <a:pt x="5955" y="5702"/>
                      <a:pt x="5955" y="5513"/>
                    </a:cubicBezTo>
                    <a:cubicBezTo>
                      <a:pt x="5955" y="2489"/>
                      <a:pt x="3466" y="0"/>
                      <a:pt x="4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43" name="Google Shape;643;p37"/>
          <p:cNvGrpSpPr/>
          <p:nvPr/>
        </p:nvGrpSpPr>
        <p:grpSpPr>
          <a:xfrm>
            <a:off x="-7" y="-2"/>
            <a:ext cx="1315621" cy="1571217"/>
            <a:chOff x="5134468" y="742998"/>
            <a:chExt cx="1315621" cy="1571217"/>
          </a:xfrm>
        </p:grpSpPr>
        <p:sp>
          <p:nvSpPr>
            <p:cNvPr id="644" name="Google Shape;644;p37"/>
            <p:cNvSpPr/>
            <p:nvPr/>
          </p:nvSpPr>
          <p:spPr>
            <a:xfrm>
              <a:off x="5134468" y="742998"/>
              <a:ext cx="1315621" cy="1571217"/>
            </a:xfrm>
            <a:custGeom>
              <a:avLst/>
              <a:gdLst/>
              <a:ahLst/>
              <a:cxnLst/>
              <a:rect l="l" t="t" r="r" b="b"/>
              <a:pathLst>
                <a:path w="9821" h="11729" extrusionOk="0">
                  <a:moveTo>
                    <a:pt x="0" y="0"/>
                  </a:moveTo>
                  <a:lnTo>
                    <a:pt x="0" y="11728"/>
                  </a:lnTo>
                  <a:cubicBezTo>
                    <a:pt x="713" y="11313"/>
                    <a:pt x="1343" y="10751"/>
                    <a:pt x="1826" y="10082"/>
                  </a:cubicBezTo>
                  <a:cubicBezTo>
                    <a:pt x="2828" y="8686"/>
                    <a:pt x="3178" y="6840"/>
                    <a:pt x="2753" y="5172"/>
                  </a:cubicBezTo>
                  <a:cubicBezTo>
                    <a:pt x="4900" y="4971"/>
                    <a:pt x="6879" y="3776"/>
                    <a:pt x="8307" y="2158"/>
                  </a:cubicBezTo>
                  <a:cubicBezTo>
                    <a:pt x="8894" y="1496"/>
                    <a:pt x="9391" y="770"/>
                    <a:pt x="9821" y="0"/>
                  </a:cubicBezTo>
                  <a:close/>
                </a:path>
              </a:pathLst>
            </a:custGeom>
            <a:solidFill>
              <a:srgbClr val="F14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7"/>
            <p:cNvSpPr/>
            <p:nvPr/>
          </p:nvSpPr>
          <p:spPr>
            <a:xfrm>
              <a:off x="5134468" y="742998"/>
              <a:ext cx="761429" cy="934505"/>
            </a:xfrm>
            <a:custGeom>
              <a:avLst/>
              <a:gdLst/>
              <a:ahLst/>
              <a:cxnLst/>
              <a:rect l="l" t="t" r="r" b="b"/>
              <a:pathLst>
                <a:path w="5684" h="6976" extrusionOk="0">
                  <a:moveTo>
                    <a:pt x="0" y="0"/>
                  </a:moveTo>
                  <a:lnTo>
                    <a:pt x="0" y="6976"/>
                  </a:lnTo>
                  <a:cubicBezTo>
                    <a:pt x="970" y="6210"/>
                    <a:pt x="1550" y="4724"/>
                    <a:pt x="1382" y="3361"/>
                  </a:cubicBezTo>
                  <a:cubicBezTo>
                    <a:pt x="2667" y="3028"/>
                    <a:pt x="3826" y="2595"/>
                    <a:pt x="4764" y="1597"/>
                  </a:cubicBezTo>
                  <a:cubicBezTo>
                    <a:pt x="5183" y="1149"/>
                    <a:pt x="5537" y="591"/>
                    <a:pt x="5684" y="0"/>
                  </a:cubicBezTo>
                  <a:close/>
                </a:path>
              </a:pathLst>
            </a:custGeom>
            <a:solidFill>
              <a:srgbClr val="D530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7"/>
            <p:cNvSpPr/>
            <p:nvPr/>
          </p:nvSpPr>
          <p:spPr>
            <a:xfrm>
              <a:off x="5619132" y="1481247"/>
              <a:ext cx="173210" cy="154188"/>
            </a:xfrm>
            <a:custGeom>
              <a:avLst/>
              <a:gdLst/>
              <a:ahLst/>
              <a:cxnLst/>
              <a:rect l="l" t="t" r="r" b="b"/>
              <a:pathLst>
                <a:path w="1293" h="1151" extrusionOk="0">
                  <a:moveTo>
                    <a:pt x="647" y="0"/>
                  </a:moveTo>
                  <a:cubicBezTo>
                    <a:pt x="587" y="0"/>
                    <a:pt x="526" y="9"/>
                    <a:pt x="466" y="29"/>
                  </a:cubicBezTo>
                  <a:cubicBezTo>
                    <a:pt x="165" y="126"/>
                    <a:pt x="1" y="455"/>
                    <a:pt x="101" y="756"/>
                  </a:cubicBezTo>
                  <a:cubicBezTo>
                    <a:pt x="181" y="997"/>
                    <a:pt x="406" y="1150"/>
                    <a:pt x="647" y="1150"/>
                  </a:cubicBezTo>
                  <a:cubicBezTo>
                    <a:pt x="707" y="1150"/>
                    <a:pt x="768" y="1141"/>
                    <a:pt x="827" y="1121"/>
                  </a:cubicBezTo>
                  <a:cubicBezTo>
                    <a:pt x="1128" y="1021"/>
                    <a:pt x="1293" y="695"/>
                    <a:pt x="1192" y="394"/>
                  </a:cubicBezTo>
                  <a:cubicBezTo>
                    <a:pt x="1115" y="154"/>
                    <a:pt x="888" y="0"/>
                    <a:pt x="647" y="0"/>
                  </a:cubicBezTo>
                  <a:close/>
                </a:path>
              </a:pathLst>
            </a:custGeom>
            <a:solidFill>
              <a:srgbClr val="D530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7"/>
            <p:cNvSpPr/>
            <p:nvPr/>
          </p:nvSpPr>
          <p:spPr>
            <a:xfrm>
              <a:off x="5530451" y="850032"/>
              <a:ext cx="119090" cy="106230"/>
            </a:xfrm>
            <a:custGeom>
              <a:avLst/>
              <a:gdLst/>
              <a:ahLst/>
              <a:cxnLst/>
              <a:rect l="l" t="t" r="r" b="b"/>
              <a:pathLst>
                <a:path w="889" h="793" extrusionOk="0">
                  <a:moveTo>
                    <a:pt x="446" y="1"/>
                  </a:moveTo>
                  <a:cubicBezTo>
                    <a:pt x="405" y="1"/>
                    <a:pt x="363" y="7"/>
                    <a:pt x="323" y="21"/>
                  </a:cubicBezTo>
                  <a:cubicBezTo>
                    <a:pt x="115" y="89"/>
                    <a:pt x="1" y="311"/>
                    <a:pt x="72" y="518"/>
                  </a:cubicBezTo>
                  <a:cubicBezTo>
                    <a:pt x="124" y="685"/>
                    <a:pt x="280" y="792"/>
                    <a:pt x="447" y="792"/>
                  </a:cubicBezTo>
                  <a:cubicBezTo>
                    <a:pt x="488" y="792"/>
                    <a:pt x="529" y="786"/>
                    <a:pt x="570" y="772"/>
                  </a:cubicBezTo>
                  <a:cubicBezTo>
                    <a:pt x="777" y="701"/>
                    <a:pt x="888" y="479"/>
                    <a:pt x="820" y="271"/>
                  </a:cubicBezTo>
                  <a:cubicBezTo>
                    <a:pt x="766" y="105"/>
                    <a:pt x="610" y="1"/>
                    <a:pt x="446" y="1"/>
                  </a:cubicBezTo>
                  <a:close/>
                </a:path>
              </a:pathLst>
            </a:custGeom>
            <a:solidFill>
              <a:srgbClr val="F14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7"/>
            <p:cNvSpPr/>
            <p:nvPr/>
          </p:nvSpPr>
          <p:spPr>
            <a:xfrm>
              <a:off x="5836815" y="1401005"/>
              <a:ext cx="118555" cy="106096"/>
            </a:xfrm>
            <a:custGeom>
              <a:avLst/>
              <a:gdLst/>
              <a:ahLst/>
              <a:cxnLst/>
              <a:rect l="l" t="t" r="r" b="b"/>
              <a:pathLst>
                <a:path w="885" h="792" extrusionOk="0">
                  <a:moveTo>
                    <a:pt x="441" y="0"/>
                  </a:moveTo>
                  <a:cubicBezTo>
                    <a:pt x="401" y="0"/>
                    <a:pt x="360" y="7"/>
                    <a:pt x="319" y="20"/>
                  </a:cubicBezTo>
                  <a:cubicBezTo>
                    <a:pt x="111" y="92"/>
                    <a:pt x="0" y="313"/>
                    <a:pt x="68" y="521"/>
                  </a:cubicBezTo>
                  <a:cubicBezTo>
                    <a:pt x="123" y="687"/>
                    <a:pt x="276" y="792"/>
                    <a:pt x="442" y="792"/>
                  </a:cubicBezTo>
                  <a:cubicBezTo>
                    <a:pt x="483" y="792"/>
                    <a:pt x="525" y="785"/>
                    <a:pt x="566" y="772"/>
                  </a:cubicBezTo>
                  <a:cubicBezTo>
                    <a:pt x="774" y="704"/>
                    <a:pt x="884" y="478"/>
                    <a:pt x="816" y="274"/>
                  </a:cubicBezTo>
                  <a:cubicBezTo>
                    <a:pt x="762" y="107"/>
                    <a:pt x="608" y="0"/>
                    <a:pt x="441" y="0"/>
                  </a:cubicBezTo>
                  <a:close/>
                </a:path>
              </a:pathLst>
            </a:custGeom>
            <a:solidFill>
              <a:srgbClr val="F14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" name="Google Shape;649;p37"/>
          <p:cNvSpPr txBox="1">
            <a:spLocks noGrp="1"/>
          </p:cNvSpPr>
          <p:nvPr>
            <p:ph type="subTitle" idx="1"/>
          </p:nvPr>
        </p:nvSpPr>
        <p:spPr>
          <a:xfrm>
            <a:off x="872604" y="2925575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0">
                <a:solidFill>
                  <a:schemeClr val="dk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MARS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50" name="Google Shape;650;p37"/>
          <p:cNvSpPr txBox="1">
            <a:spLocks noGrp="1"/>
          </p:cNvSpPr>
          <p:nvPr>
            <p:ph type="subTitle" idx="2"/>
          </p:nvPr>
        </p:nvSpPr>
        <p:spPr>
          <a:xfrm>
            <a:off x="872604" y="33124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Despite being red, Mars is a cold place, not hot. It’s full of iron oxide dust, which gives the planet its reddish cast</a:t>
            </a:r>
            <a:endParaRPr sz="1200"/>
          </a:p>
        </p:txBody>
      </p:sp>
      <p:sp>
        <p:nvSpPr>
          <p:cNvPr id="651" name="Google Shape;651;p37"/>
          <p:cNvSpPr txBox="1">
            <a:spLocks noGrp="1"/>
          </p:cNvSpPr>
          <p:nvPr>
            <p:ph type="subTitle" idx="3"/>
          </p:nvPr>
        </p:nvSpPr>
        <p:spPr>
          <a:xfrm>
            <a:off x="3605700" y="2925575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0">
                <a:solidFill>
                  <a:schemeClr val="lt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JUPITER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52" name="Google Shape;652;p37"/>
          <p:cNvSpPr txBox="1">
            <a:spLocks noGrp="1"/>
          </p:cNvSpPr>
          <p:nvPr>
            <p:ph type="subTitle" idx="4"/>
          </p:nvPr>
        </p:nvSpPr>
        <p:spPr>
          <a:xfrm>
            <a:off x="3605700" y="33124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It’s a gas giant and the biggest planet in our Solar System. Jupiter is the fourth-brightest object in the sky</a:t>
            </a:r>
            <a:endParaRPr sz="1200"/>
          </a:p>
        </p:txBody>
      </p:sp>
      <p:sp>
        <p:nvSpPr>
          <p:cNvPr id="653" name="Google Shape;653;p37"/>
          <p:cNvSpPr txBox="1">
            <a:spLocks noGrp="1"/>
          </p:cNvSpPr>
          <p:nvPr>
            <p:ph type="subTitle" idx="5"/>
          </p:nvPr>
        </p:nvSpPr>
        <p:spPr>
          <a:xfrm>
            <a:off x="6338800" y="2925575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0"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MERCURY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54" name="Google Shape;654;p37"/>
          <p:cNvSpPr txBox="1">
            <a:spLocks noGrp="1"/>
          </p:cNvSpPr>
          <p:nvPr>
            <p:ph type="subTitle" idx="6"/>
          </p:nvPr>
        </p:nvSpPr>
        <p:spPr>
          <a:xfrm>
            <a:off x="6338800" y="3312425"/>
            <a:ext cx="19326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Mercury is the closest planet to the Sun and the smallest one in our Solar System. It’s only a bit larger than our Moon</a:t>
            </a:r>
            <a:endParaRPr sz="1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8"/>
          <p:cNvSpPr/>
          <p:nvPr/>
        </p:nvSpPr>
        <p:spPr>
          <a:xfrm>
            <a:off x="523800" y="438075"/>
            <a:ext cx="4219500" cy="4219500"/>
          </a:xfrm>
          <a:prstGeom prst="ellipse">
            <a:avLst/>
          </a:prstGeom>
          <a:noFill/>
          <a:ln w="19050" cap="flat" cmpd="sng">
            <a:solidFill>
              <a:srgbClr val="7D245C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8"/>
          <p:cNvSpPr/>
          <p:nvPr/>
        </p:nvSpPr>
        <p:spPr>
          <a:xfrm>
            <a:off x="1143000" y="1066800"/>
            <a:ext cx="3119700" cy="3119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1" name="Google Shape;661;p38"/>
          <p:cNvPicPr preferRelativeResize="0"/>
          <p:nvPr/>
        </p:nvPicPr>
        <p:blipFill rotWithShape="1">
          <a:blip r:embed="rId3">
            <a:alphaModFix/>
          </a:blip>
          <a:srcRect r="33333"/>
          <a:stretch/>
        </p:blipFill>
        <p:spPr>
          <a:xfrm>
            <a:off x="619125" y="533850"/>
            <a:ext cx="4029000" cy="40281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662" name="Google Shape;662;p38"/>
          <p:cNvCxnSpPr/>
          <p:nvPr/>
        </p:nvCxnSpPr>
        <p:spPr>
          <a:xfrm>
            <a:off x="5337069" y="3007317"/>
            <a:ext cx="1214400" cy="0"/>
          </a:xfrm>
          <a:prstGeom prst="straightConnector1">
            <a:avLst/>
          </a:prstGeom>
          <a:noFill/>
          <a:ln w="19050" cap="rnd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3" name="Google Shape;663;p38"/>
          <p:cNvSpPr txBox="1">
            <a:spLocks noGrp="1"/>
          </p:cNvSpPr>
          <p:nvPr>
            <p:ph type="subTitle" idx="1"/>
          </p:nvPr>
        </p:nvSpPr>
        <p:spPr>
          <a:xfrm>
            <a:off x="5246600" y="2267975"/>
            <a:ext cx="26052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</a:t>
            </a:r>
            <a:r>
              <a:rPr lang="es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picture</a:t>
            </a:r>
            <a:r>
              <a:rPr lang="es" b="1">
                <a:solidFill>
                  <a:srgbClr val="D5309A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s"/>
              <a:t>always reinforces the concept</a:t>
            </a:r>
            <a:endParaRPr/>
          </a:p>
        </p:txBody>
      </p:sp>
      <p:sp>
        <p:nvSpPr>
          <p:cNvPr id="664" name="Google Shape;664;p38"/>
          <p:cNvSpPr txBox="1">
            <a:spLocks noGrp="1"/>
          </p:cNvSpPr>
          <p:nvPr>
            <p:ph type="subTitle" idx="2"/>
          </p:nvPr>
        </p:nvSpPr>
        <p:spPr>
          <a:xfrm>
            <a:off x="5246600" y="3059325"/>
            <a:ext cx="29160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Images reveal large amounts of data quickly, so remember: use an image instead of long texts. Your audience will appreciate that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09C313AA-6019-4FF3-A5AF-70D7B18AB4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791" t="12098" r="4691" b="6067"/>
          <a:stretch/>
        </p:blipFill>
        <p:spPr>
          <a:xfrm>
            <a:off x="1974273" y="1101437"/>
            <a:ext cx="4883727" cy="321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530669"/>
      </p:ext>
    </p:extLst>
  </p:cSld>
  <p:clrMapOvr>
    <a:masterClrMapping/>
  </p:clrMapOvr>
  <p:transition spd="slow">
    <p:randomBar dir="vert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9" name="Google Shape;669;p39"/>
          <p:cNvPicPr preferRelativeResize="0"/>
          <p:nvPr/>
        </p:nvPicPr>
        <p:blipFill rotWithShape="1">
          <a:blip r:embed="rId3">
            <a:alphaModFix/>
          </a:blip>
          <a:srcRect t="8327" b="8318"/>
          <a:stretch/>
        </p:blipFill>
        <p:spPr>
          <a:xfrm>
            <a:off x="-9604" y="0"/>
            <a:ext cx="9242552" cy="5142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0" name="Google Shape;670;p39"/>
          <p:cNvGrpSpPr/>
          <p:nvPr/>
        </p:nvGrpSpPr>
        <p:grpSpPr>
          <a:xfrm flipH="1">
            <a:off x="4320025" y="620"/>
            <a:ext cx="4912916" cy="5142243"/>
            <a:chOff x="540000" y="595"/>
            <a:chExt cx="4912916" cy="5142243"/>
          </a:xfrm>
        </p:grpSpPr>
        <p:sp>
          <p:nvSpPr>
            <p:cNvPr id="671" name="Google Shape;671;p39"/>
            <p:cNvSpPr/>
            <p:nvPr/>
          </p:nvSpPr>
          <p:spPr>
            <a:xfrm>
              <a:off x="540000" y="595"/>
              <a:ext cx="4912916" cy="5142243"/>
            </a:xfrm>
            <a:custGeom>
              <a:avLst/>
              <a:gdLst/>
              <a:ahLst/>
              <a:cxnLst/>
              <a:rect l="l" t="t" r="r" b="b"/>
              <a:pathLst>
                <a:path w="29007" h="30361" extrusionOk="0">
                  <a:moveTo>
                    <a:pt x="0" y="1"/>
                  </a:moveTo>
                  <a:lnTo>
                    <a:pt x="0" y="30360"/>
                  </a:lnTo>
                  <a:lnTo>
                    <a:pt x="15547" y="30360"/>
                  </a:lnTo>
                  <a:cubicBezTo>
                    <a:pt x="15471" y="30274"/>
                    <a:pt x="15393" y="30192"/>
                    <a:pt x="15318" y="30106"/>
                  </a:cubicBezTo>
                  <a:cubicBezTo>
                    <a:pt x="13861" y="28420"/>
                    <a:pt x="13081" y="26234"/>
                    <a:pt x="12769" y="24029"/>
                  </a:cubicBezTo>
                  <a:cubicBezTo>
                    <a:pt x="12365" y="21159"/>
                    <a:pt x="12744" y="18110"/>
                    <a:pt x="14230" y="15619"/>
                  </a:cubicBezTo>
                  <a:cubicBezTo>
                    <a:pt x="15897" y="12827"/>
                    <a:pt x="18746" y="10995"/>
                    <a:pt x="21448" y="9184"/>
                  </a:cubicBezTo>
                  <a:cubicBezTo>
                    <a:pt x="24154" y="7377"/>
                    <a:pt x="26924" y="5355"/>
                    <a:pt x="28273" y="2399"/>
                  </a:cubicBezTo>
                  <a:cubicBezTo>
                    <a:pt x="28624" y="1629"/>
                    <a:pt x="28864" y="824"/>
                    <a:pt x="29007" y="1"/>
                  </a:cubicBezTo>
                  <a:close/>
                </a:path>
              </a:pathLst>
            </a:custGeom>
            <a:solidFill>
              <a:srgbClr val="423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40000" y="595"/>
              <a:ext cx="2595087" cy="1209471"/>
            </a:xfrm>
            <a:custGeom>
              <a:avLst/>
              <a:gdLst/>
              <a:ahLst/>
              <a:cxnLst/>
              <a:rect l="l" t="t" r="r" b="b"/>
              <a:pathLst>
                <a:path w="15322" h="7141" extrusionOk="0">
                  <a:moveTo>
                    <a:pt x="0" y="1"/>
                  </a:moveTo>
                  <a:lnTo>
                    <a:pt x="0" y="7141"/>
                  </a:lnTo>
                  <a:cubicBezTo>
                    <a:pt x="143" y="7141"/>
                    <a:pt x="290" y="7137"/>
                    <a:pt x="433" y="7133"/>
                  </a:cubicBezTo>
                  <a:cubicBezTo>
                    <a:pt x="3686" y="7076"/>
                    <a:pt x="6997" y="6579"/>
                    <a:pt x="9903" y="5111"/>
                  </a:cubicBezTo>
                  <a:cubicBezTo>
                    <a:pt x="12150" y="3977"/>
                    <a:pt x="14140" y="2202"/>
                    <a:pt x="15321" y="1"/>
                  </a:cubicBezTo>
                  <a:close/>
                </a:path>
              </a:pathLst>
            </a:custGeom>
            <a:solidFill>
              <a:srgbClr val="362E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827255" y="3620089"/>
              <a:ext cx="1173057" cy="1173057"/>
            </a:xfrm>
            <a:custGeom>
              <a:avLst/>
              <a:gdLst/>
              <a:ahLst/>
              <a:cxnLst/>
              <a:rect l="l" t="t" r="r" b="b"/>
              <a:pathLst>
                <a:path w="6926" h="6926" extrusionOk="0">
                  <a:moveTo>
                    <a:pt x="3461" y="0"/>
                  </a:moveTo>
                  <a:cubicBezTo>
                    <a:pt x="1550" y="0"/>
                    <a:pt x="0" y="1550"/>
                    <a:pt x="0" y="3461"/>
                  </a:cubicBezTo>
                  <a:cubicBezTo>
                    <a:pt x="0" y="5375"/>
                    <a:pt x="1550" y="6925"/>
                    <a:pt x="3461" y="6925"/>
                  </a:cubicBezTo>
                  <a:cubicBezTo>
                    <a:pt x="5372" y="6925"/>
                    <a:pt x="6926" y="5375"/>
                    <a:pt x="6926" y="3461"/>
                  </a:cubicBezTo>
                  <a:cubicBezTo>
                    <a:pt x="6926" y="1550"/>
                    <a:pt x="5372" y="0"/>
                    <a:pt x="3461" y="0"/>
                  </a:cubicBezTo>
                  <a:close/>
                </a:path>
              </a:pathLst>
            </a:custGeom>
            <a:solidFill>
              <a:srgbClr val="362E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4" name="Google Shape;674;p39"/>
          <p:cNvCxnSpPr/>
          <p:nvPr/>
        </p:nvCxnSpPr>
        <p:spPr>
          <a:xfrm>
            <a:off x="7356369" y="1835742"/>
            <a:ext cx="1214400" cy="0"/>
          </a:xfrm>
          <a:prstGeom prst="straightConnector1">
            <a:avLst/>
          </a:prstGeom>
          <a:noFill/>
          <a:ln w="19050" cap="rnd" cmpd="sng">
            <a:solidFill>
              <a:srgbClr val="FBCC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5" name="Google Shape;675;p39"/>
          <p:cNvCxnSpPr/>
          <p:nvPr/>
        </p:nvCxnSpPr>
        <p:spPr>
          <a:xfrm>
            <a:off x="7356369" y="854667"/>
            <a:ext cx="1214400" cy="0"/>
          </a:xfrm>
          <a:prstGeom prst="straightConnector1">
            <a:avLst/>
          </a:prstGeom>
          <a:noFill/>
          <a:ln w="19050" cap="rnd" cmpd="sng">
            <a:solidFill>
              <a:srgbClr val="FBCC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6" name="Google Shape;676;p39"/>
          <p:cNvSpPr txBox="1">
            <a:spLocks noGrp="1"/>
          </p:cNvSpPr>
          <p:nvPr>
            <p:ph type="title"/>
          </p:nvPr>
        </p:nvSpPr>
        <p:spPr>
          <a:xfrm>
            <a:off x="5521700" y="1104025"/>
            <a:ext cx="29205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A </a:t>
            </a:r>
            <a:r>
              <a:rPr lang="es" b="1">
                <a:solidFill>
                  <a:srgbClr val="FBCCE8"/>
                </a:solidFill>
              </a:rPr>
              <a:t>picture </a:t>
            </a:r>
            <a:r>
              <a:rPr lang="es" b="1"/>
              <a:t>is worth a thousand words</a:t>
            </a:r>
            <a:endParaRPr b="1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0"/>
          <p:cNvSpPr txBox="1">
            <a:spLocks noGrp="1"/>
          </p:cNvSpPr>
          <p:nvPr>
            <p:ph type="subTitle" idx="1"/>
          </p:nvPr>
        </p:nvSpPr>
        <p:spPr>
          <a:xfrm>
            <a:off x="700089" y="714353"/>
            <a:ext cx="8295300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00000"/>
              </a:lnSpc>
              <a:buClr>
                <a:srgbClr val="FFFFFF"/>
              </a:buClr>
              <a:buSzPts val="1200"/>
            </a:pPr>
            <a:r>
              <a:rPr lang="en-US" sz="8000" dirty="0">
                <a:solidFill>
                  <a:schemeClr val="lt1"/>
                </a:solidFill>
                <a:latin typeface="PT Sans"/>
                <a:sym typeface="PT Sans"/>
              </a:rPr>
              <a:t>Blazor Basics</a:t>
            </a:r>
            <a:endParaRPr sz="8000" dirty="0">
              <a:solidFill>
                <a:schemeClr val="lt1"/>
              </a:solidFill>
              <a:latin typeface="PT Sans"/>
              <a:sym typeface="PT Sans"/>
            </a:endParaRPr>
          </a:p>
        </p:txBody>
      </p:sp>
      <p:sp>
        <p:nvSpPr>
          <p:cNvPr id="4" name="Google Shape;687;p41">
            <a:extLst>
              <a:ext uri="{FF2B5EF4-FFF2-40B4-BE49-F238E27FC236}">
                <a16:creationId xmlns:a16="http://schemas.microsoft.com/office/drawing/2014/main" id="{D25F9666-DAAE-49C4-8F26-8F0ECCC765FC}"/>
              </a:ext>
            </a:extLst>
          </p:cNvPr>
          <p:cNvSpPr txBox="1">
            <a:spLocks/>
          </p:cNvSpPr>
          <p:nvPr/>
        </p:nvSpPr>
        <p:spPr>
          <a:xfrm>
            <a:off x="0" y="3367341"/>
            <a:ext cx="9144000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2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82;p40">
            <a:extLst>
              <a:ext uri="{FF2B5EF4-FFF2-40B4-BE49-F238E27FC236}">
                <a16:creationId xmlns:a16="http://schemas.microsoft.com/office/drawing/2014/main" id="{63D2C63C-2DDA-4E2C-AD78-E52770A9DD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316005" y="1383632"/>
            <a:ext cx="7408636" cy="16991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</a:rPr>
              <a:t>Blazor Intermediate</a:t>
            </a:r>
            <a:endParaRPr sz="8000" dirty="0"/>
          </a:p>
        </p:txBody>
      </p:sp>
      <p:sp>
        <p:nvSpPr>
          <p:cNvPr id="21" name="Google Shape;687;p41">
            <a:extLst>
              <a:ext uri="{FF2B5EF4-FFF2-40B4-BE49-F238E27FC236}">
                <a16:creationId xmlns:a16="http://schemas.microsoft.com/office/drawing/2014/main" id="{92748ED2-B829-47A2-BFF9-2F039062012E}"/>
              </a:ext>
            </a:extLst>
          </p:cNvPr>
          <p:cNvSpPr txBox="1">
            <a:spLocks/>
          </p:cNvSpPr>
          <p:nvPr/>
        </p:nvSpPr>
        <p:spPr>
          <a:xfrm>
            <a:off x="6730809" y="3434729"/>
            <a:ext cx="2469709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551676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0"/>
          <p:cNvSpPr txBox="1">
            <a:spLocks noGrp="1"/>
          </p:cNvSpPr>
          <p:nvPr>
            <p:ph type="subTitle" idx="1"/>
          </p:nvPr>
        </p:nvSpPr>
        <p:spPr>
          <a:xfrm>
            <a:off x="0" y="963124"/>
            <a:ext cx="8995389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  <a:latin typeface="PT Sans"/>
                <a:sym typeface="PT Sans"/>
              </a:rPr>
              <a:t>Blazor &amp; Database </a:t>
            </a:r>
            <a:endParaRPr sz="8000" dirty="0">
              <a:solidFill>
                <a:schemeClr val="lt1"/>
              </a:solidFill>
              <a:latin typeface="PT Sans"/>
              <a:sym typeface="PT Sans"/>
            </a:endParaRPr>
          </a:p>
        </p:txBody>
      </p:sp>
      <p:sp>
        <p:nvSpPr>
          <p:cNvPr id="4" name="Google Shape;687;p41">
            <a:extLst>
              <a:ext uri="{FF2B5EF4-FFF2-40B4-BE49-F238E27FC236}">
                <a16:creationId xmlns:a16="http://schemas.microsoft.com/office/drawing/2014/main" id="{D25F9666-DAAE-49C4-8F26-8F0ECCC765FC}"/>
              </a:ext>
            </a:extLst>
          </p:cNvPr>
          <p:cNvSpPr txBox="1">
            <a:spLocks/>
          </p:cNvSpPr>
          <p:nvPr/>
        </p:nvSpPr>
        <p:spPr>
          <a:xfrm>
            <a:off x="0" y="3367341"/>
            <a:ext cx="9144000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610471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2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82;p40">
            <a:extLst>
              <a:ext uri="{FF2B5EF4-FFF2-40B4-BE49-F238E27FC236}">
                <a16:creationId xmlns:a16="http://schemas.microsoft.com/office/drawing/2014/main" id="{63D2C63C-2DDA-4E2C-AD78-E52770A9DD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161365" y="1317811"/>
            <a:ext cx="7408636" cy="16991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  <a:ea typeface="Open Sans ExtraBold"/>
                <a:cs typeface="Open Sans ExtraBold"/>
                <a:sym typeface="Open Sans ExtraBold"/>
              </a:rPr>
              <a:t>Blazor Forms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  <a:ea typeface="Open Sans ExtraBold"/>
                <a:cs typeface="Open Sans ExtraBold"/>
                <a:sym typeface="Open Sans ExtraBold"/>
              </a:rPr>
              <a:t>and CRUD</a:t>
            </a:r>
            <a:endParaRPr sz="8000" dirty="0">
              <a:solidFill>
                <a:schemeClr val="lt1"/>
              </a:solidFill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1" name="Google Shape;687;p41">
            <a:extLst>
              <a:ext uri="{FF2B5EF4-FFF2-40B4-BE49-F238E27FC236}">
                <a16:creationId xmlns:a16="http://schemas.microsoft.com/office/drawing/2014/main" id="{92748ED2-B829-47A2-BFF9-2F039062012E}"/>
              </a:ext>
            </a:extLst>
          </p:cNvPr>
          <p:cNvSpPr txBox="1">
            <a:spLocks/>
          </p:cNvSpPr>
          <p:nvPr/>
        </p:nvSpPr>
        <p:spPr>
          <a:xfrm>
            <a:off x="6730809" y="3434729"/>
            <a:ext cx="2469709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905873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0"/>
          <p:cNvSpPr txBox="1">
            <a:spLocks noGrp="1"/>
          </p:cNvSpPr>
          <p:nvPr>
            <p:ph type="subTitle" idx="1"/>
          </p:nvPr>
        </p:nvSpPr>
        <p:spPr>
          <a:xfrm>
            <a:off x="0" y="714353"/>
            <a:ext cx="8995389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  <a:latin typeface="PT Sans"/>
                <a:sym typeface="PT Sans"/>
              </a:rPr>
              <a:t>Blazor &amp; JavaScript</a:t>
            </a:r>
            <a:endParaRPr sz="8000" dirty="0">
              <a:solidFill>
                <a:schemeClr val="lt1"/>
              </a:solidFill>
              <a:latin typeface="PT Sans"/>
              <a:sym typeface="PT Sans"/>
            </a:endParaRPr>
          </a:p>
        </p:txBody>
      </p:sp>
      <p:sp>
        <p:nvSpPr>
          <p:cNvPr id="4" name="Google Shape;687;p41">
            <a:extLst>
              <a:ext uri="{FF2B5EF4-FFF2-40B4-BE49-F238E27FC236}">
                <a16:creationId xmlns:a16="http://schemas.microsoft.com/office/drawing/2014/main" id="{D25F9666-DAAE-49C4-8F26-8F0ECCC765FC}"/>
              </a:ext>
            </a:extLst>
          </p:cNvPr>
          <p:cNvSpPr txBox="1">
            <a:spLocks/>
          </p:cNvSpPr>
          <p:nvPr/>
        </p:nvSpPr>
        <p:spPr>
          <a:xfrm>
            <a:off x="0" y="3367341"/>
            <a:ext cx="9144000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36794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2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82;p40">
            <a:extLst>
              <a:ext uri="{FF2B5EF4-FFF2-40B4-BE49-F238E27FC236}">
                <a16:creationId xmlns:a16="http://schemas.microsoft.com/office/drawing/2014/main" id="{63D2C63C-2DDA-4E2C-AD78-E52770A9DD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248770" y="1539688"/>
            <a:ext cx="7408636" cy="16991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</a:rPr>
              <a:t>Hotel Room Management</a:t>
            </a:r>
            <a:endParaRPr sz="8000" dirty="0"/>
          </a:p>
        </p:txBody>
      </p:sp>
      <p:sp>
        <p:nvSpPr>
          <p:cNvPr id="21" name="Google Shape;687;p41">
            <a:extLst>
              <a:ext uri="{FF2B5EF4-FFF2-40B4-BE49-F238E27FC236}">
                <a16:creationId xmlns:a16="http://schemas.microsoft.com/office/drawing/2014/main" id="{92748ED2-B829-47A2-BFF9-2F039062012E}"/>
              </a:ext>
            </a:extLst>
          </p:cNvPr>
          <p:cNvSpPr txBox="1">
            <a:spLocks/>
          </p:cNvSpPr>
          <p:nvPr/>
        </p:nvSpPr>
        <p:spPr>
          <a:xfrm>
            <a:off x="6730809" y="3434729"/>
            <a:ext cx="2469709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380227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0"/>
          <p:cNvSpPr txBox="1">
            <a:spLocks noGrp="1"/>
          </p:cNvSpPr>
          <p:nvPr>
            <p:ph type="subTitle" idx="1"/>
          </p:nvPr>
        </p:nvSpPr>
        <p:spPr>
          <a:xfrm>
            <a:off x="0" y="714353"/>
            <a:ext cx="9144000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lt1"/>
                </a:solidFill>
                <a:latin typeface="PT Sans"/>
                <a:sym typeface="PT Sans"/>
              </a:rPr>
              <a:t>Authentication &amp; Authorization in Blazor Server</a:t>
            </a:r>
            <a:endParaRPr sz="5400" dirty="0">
              <a:solidFill>
                <a:schemeClr val="lt1"/>
              </a:solidFill>
              <a:latin typeface="PT Sans"/>
              <a:sym typeface="PT Sans"/>
            </a:endParaRPr>
          </a:p>
        </p:txBody>
      </p:sp>
      <p:sp>
        <p:nvSpPr>
          <p:cNvPr id="4" name="Google Shape;687;p41">
            <a:extLst>
              <a:ext uri="{FF2B5EF4-FFF2-40B4-BE49-F238E27FC236}">
                <a16:creationId xmlns:a16="http://schemas.microsoft.com/office/drawing/2014/main" id="{D25F9666-DAAE-49C4-8F26-8F0ECCC765FC}"/>
              </a:ext>
            </a:extLst>
          </p:cNvPr>
          <p:cNvSpPr txBox="1">
            <a:spLocks/>
          </p:cNvSpPr>
          <p:nvPr/>
        </p:nvSpPr>
        <p:spPr>
          <a:xfrm>
            <a:off x="0" y="3367341"/>
            <a:ext cx="9144000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80387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2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82;p40">
            <a:extLst>
              <a:ext uri="{FF2B5EF4-FFF2-40B4-BE49-F238E27FC236}">
                <a16:creationId xmlns:a16="http://schemas.microsoft.com/office/drawing/2014/main" id="{63D2C63C-2DDA-4E2C-AD78-E52770A9DD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363070"/>
            <a:ext cx="7408636" cy="16991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</a:rPr>
              <a:t>DB Initializer</a:t>
            </a:r>
            <a:endParaRPr sz="8000" dirty="0"/>
          </a:p>
        </p:txBody>
      </p:sp>
      <p:sp>
        <p:nvSpPr>
          <p:cNvPr id="21" name="Google Shape;687;p41">
            <a:extLst>
              <a:ext uri="{FF2B5EF4-FFF2-40B4-BE49-F238E27FC236}">
                <a16:creationId xmlns:a16="http://schemas.microsoft.com/office/drawing/2014/main" id="{92748ED2-B829-47A2-BFF9-2F039062012E}"/>
              </a:ext>
            </a:extLst>
          </p:cNvPr>
          <p:cNvSpPr txBox="1">
            <a:spLocks/>
          </p:cNvSpPr>
          <p:nvPr/>
        </p:nvSpPr>
        <p:spPr>
          <a:xfrm>
            <a:off x="6730809" y="3434729"/>
            <a:ext cx="2469709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959709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0"/>
          <p:cNvSpPr txBox="1">
            <a:spLocks noGrp="1"/>
          </p:cNvSpPr>
          <p:nvPr>
            <p:ph type="subTitle" idx="1"/>
          </p:nvPr>
        </p:nvSpPr>
        <p:spPr>
          <a:xfrm>
            <a:off x="0" y="714353"/>
            <a:ext cx="9144000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00000"/>
              </a:lnSpc>
              <a:buClr>
                <a:srgbClr val="FFFFFF"/>
              </a:buClr>
              <a:buSzPts val="1200"/>
            </a:pPr>
            <a:r>
              <a:rPr lang="en-US" sz="8000" dirty="0">
                <a:solidFill>
                  <a:schemeClr val="lt1"/>
                </a:solidFill>
                <a:latin typeface="PT Sans"/>
                <a:sym typeface="PT Sans"/>
              </a:rPr>
              <a:t>.NET 5 API</a:t>
            </a:r>
            <a:endParaRPr sz="8000" dirty="0">
              <a:solidFill>
                <a:schemeClr val="lt1"/>
              </a:solidFill>
              <a:latin typeface="PT Sans"/>
              <a:sym typeface="PT Sans"/>
            </a:endParaRPr>
          </a:p>
        </p:txBody>
      </p:sp>
      <p:sp>
        <p:nvSpPr>
          <p:cNvPr id="4" name="Google Shape;687;p41">
            <a:extLst>
              <a:ext uri="{FF2B5EF4-FFF2-40B4-BE49-F238E27FC236}">
                <a16:creationId xmlns:a16="http://schemas.microsoft.com/office/drawing/2014/main" id="{D25F9666-DAAE-49C4-8F26-8F0ECCC765FC}"/>
              </a:ext>
            </a:extLst>
          </p:cNvPr>
          <p:cNvSpPr txBox="1">
            <a:spLocks/>
          </p:cNvSpPr>
          <p:nvPr/>
        </p:nvSpPr>
        <p:spPr>
          <a:xfrm>
            <a:off x="0" y="3367341"/>
            <a:ext cx="9144000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378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Logo, icon&#10;&#10;Description automatically generated">
            <a:extLst>
              <a:ext uri="{FF2B5EF4-FFF2-40B4-BE49-F238E27FC236}">
                <a16:creationId xmlns:a16="http://schemas.microsoft.com/office/drawing/2014/main" id="{0C61429C-4DA7-4875-9208-5BBC5053D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773" y="2232566"/>
            <a:ext cx="1833837" cy="1833837"/>
          </a:xfrm>
          <a:prstGeom prst="rect">
            <a:avLst/>
          </a:prstGeom>
        </p:spPr>
      </p:pic>
      <p:pic>
        <p:nvPicPr>
          <p:cNvPr id="21" name="Picture 20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EC19F052-CA95-42BD-A9C2-2E3215E11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710" y="2292726"/>
            <a:ext cx="1833837" cy="1842740"/>
          </a:xfrm>
          <a:prstGeom prst="rect">
            <a:avLst/>
          </a:prstGeom>
        </p:spPr>
      </p:pic>
      <p:sp>
        <p:nvSpPr>
          <p:cNvPr id="11" name="Cross 10">
            <a:extLst>
              <a:ext uri="{FF2B5EF4-FFF2-40B4-BE49-F238E27FC236}">
                <a16:creationId xmlns:a16="http://schemas.microsoft.com/office/drawing/2014/main" id="{EB27F251-3D8F-4F74-8A5F-8AAE63584EB6}"/>
              </a:ext>
            </a:extLst>
          </p:cNvPr>
          <p:cNvSpPr/>
          <p:nvPr/>
        </p:nvSpPr>
        <p:spPr>
          <a:xfrm>
            <a:off x="4407635" y="2972271"/>
            <a:ext cx="328730" cy="328730"/>
          </a:xfrm>
          <a:prstGeom prst="plus">
            <a:avLst>
              <a:gd name="adj" fmla="val 40625"/>
            </a:avLst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Google Shape;565;p35">
            <a:extLst>
              <a:ext uri="{FF2B5EF4-FFF2-40B4-BE49-F238E27FC236}">
                <a16:creationId xmlns:a16="http://schemas.microsoft.com/office/drawing/2014/main" id="{3CF7D443-7CB3-4400-9D34-DD5CD32DE0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850" y="664350"/>
            <a:ext cx="6684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0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Blazor Web Development</a:t>
            </a:r>
            <a:endParaRPr b="0" dirty="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6397726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82;p40">
            <a:extLst>
              <a:ext uri="{FF2B5EF4-FFF2-40B4-BE49-F238E27FC236}">
                <a16:creationId xmlns:a16="http://schemas.microsoft.com/office/drawing/2014/main" id="{63D2C63C-2DDA-4E2C-AD78-E52770A9DD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114299" y="1539688"/>
            <a:ext cx="7408636" cy="16991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</a:rPr>
              <a:t>Blazor Client (WASM)</a:t>
            </a:r>
            <a:endParaRPr sz="8000" dirty="0"/>
          </a:p>
        </p:txBody>
      </p:sp>
      <p:sp>
        <p:nvSpPr>
          <p:cNvPr id="21" name="Google Shape;687;p41">
            <a:extLst>
              <a:ext uri="{FF2B5EF4-FFF2-40B4-BE49-F238E27FC236}">
                <a16:creationId xmlns:a16="http://schemas.microsoft.com/office/drawing/2014/main" id="{92748ED2-B829-47A2-BFF9-2F039062012E}"/>
              </a:ext>
            </a:extLst>
          </p:cNvPr>
          <p:cNvSpPr txBox="1">
            <a:spLocks/>
          </p:cNvSpPr>
          <p:nvPr/>
        </p:nvSpPr>
        <p:spPr>
          <a:xfrm>
            <a:off x="6730809" y="3434729"/>
            <a:ext cx="2469709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308164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0"/>
          <p:cNvSpPr txBox="1">
            <a:spLocks noGrp="1"/>
          </p:cNvSpPr>
          <p:nvPr>
            <p:ph type="subTitle" idx="1"/>
          </p:nvPr>
        </p:nvSpPr>
        <p:spPr>
          <a:xfrm>
            <a:off x="0" y="714353"/>
            <a:ext cx="9144000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PT Sans"/>
                <a:sym typeface="PT Sans"/>
              </a:rPr>
              <a:t>Blazor Hotel Management Client Side</a:t>
            </a:r>
            <a:endParaRPr dirty="0">
              <a:solidFill>
                <a:schemeClr val="lt1"/>
              </a:solidFill>
              <a:latin typeface="PT Sans"/>
              <a:sym typeface="PT Sans"/>
            </a:endParaRPr>
          </a:p>
        </p:txBody>
      </p:sp>
      <p:sp>
        <p:nvSpPr>
          <p:cNvPr id="4" name="Google Shape;687;p41">
            <a:extLst>
              <a:ext uri="{FF2B5EF4-FFF2-40B4-BE49-F238E27FC236}">
                <a16:creationId xmlns:a16="http://schemas.microsoft.com/office/drawing/2014/main" id="{D25F9666-DAAE-49C4-8F26-8F0ECCC765FC}"/>
              </a:ext>
            </a:extLst>
          </p:cNvPr>
          <p:cNvSpPr txBox="1">
            <a:spLocks/>
          </p:cNvSpPr>
          <p:nvPr/>
        </p:nvSpPr>
        <p:spPr>
          <a:xfrm>
            <a:off x="0" y="3367341"/>
            <a:ext cx="9144000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804967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2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82;p40">
            <a:extLst>
              <a:ext uri="{FF2B5EF4-FFF2-40B4-BE49-F238E27FC236}">
                <a16:creationId xmlns:a16="http://schemas.microsoft.com/office/drawing/2014/main" id="{63D2C63C-2DDA-4E2C-AD78-E52770A9DD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67236" y="1337981"/>
            <a:ext cx="7408636" cy="16991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</a:rPr>
              <a:t>Blazor Hotel Booking</a:t>
            </a:r>
            <a:endParaRPr sz="8000" dirty="0"/>
          </a:p>
        </p:txBody>
      </p:sp>
      <p:sp>
        <p:nvSpPr>
          <p:cNvPr id="21" name="Google Shape;687;p41">
            <a:extLst>
              <a:ext uri="{FF2B5EF4-FFF2-40B4-BE49-F238E27FC236}">
                <a16:creationId xmlns:a16="http://schemas.microsoft.com/office/drawing/2014/main" id="{92748ED2-B829-47A2-BFF9-2F039062012E}"/>
              </a:ext>
            </a:extLst>
          </p:cNvPr>
          <p:cNvSpPr txBox="1">
            <a:spLocks/>
          </p:cNvSpPr>
          <p:nvPr/>
        </p:nvSpPr>
        <p:spPr>
          <a:xfrm>
            <a:off x="6730809" y="3434729"/>
            <a:ext cx="2469709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37079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0"/>
          <p:cNvSpPr txBox="1">
            <a:spLocks noGrp="1"/>
          </p:cNvSpPr>
          <p:nvPr>
            <p:ph type="subTitle" idx="1"/>
          </p:nvPr>
        </p:nvSpPr>
        <p:spPr>
          <a:xfrm>
            <a:off x="0" y="714353"/>
            <a:ext cx="9144000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  <a:latin typeface="PT Sans"/>
                <a:sym typeface="PT Sans"/>
              </a:rPr>
              <a:t>Stripe Integration</a:t>
            </a:r>
            <a:endParaRPr sz="8000" dirty="0">
              <a:solidFill>
                <a:schemeClr val="lt1"/>
              </a:solidFill>
              <a:latin typeface="PT Sans"/>
              <a:sym typeface="PT Sans"/>
            </a:endParaRPr>
          </a:p>
        </p:txBody>
      </p:sp>
      <p:sp>
        <p:nvSpPr>
          <p:cNvPr id="4" name="Google Shape;687;p41">
            <a:extLst>
              <a:ext uri="{FF2B5EF4-FFF2-40B4-BE49-F238E27FC236}">
                <a16:creationId xmlns:a16="http://schemas.microsoft.com/office/drawing/2014/main" id="{D25F9666-DAAE-49C4-8F26-8F0ECCC765FC}"/>
              </a:ext>
            </a:extLst>
          </p:cNvPr>
          <p:cNvSpPr txBox="1">
            <a:spLocks/>
          </p:cNvSpPr>
          <p:nvPr/>
        </p:nvSpPr>
        <p:spPr>
          <a:xfrm>
            <a:off x="0" y="3367341"/>
            <a:ext cx="9144000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233765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2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82;p40">
            <a:extLst>
              <a:ext uri="{FF2B5EF4-FFF2-40B4-BE49-F238E27FC236}">
                <a16:creationId xmlns:a16="http://schemas.microsoft.com/office/drawing/2014/main" id="{63D2C63C-2DDA-4E2C-AD78-E52770A9DD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322730" y="1722176"/>
            <a:ext cx="7408636" cy="16991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lt1"/>
                </a:solidFill>
              </a:rPr>
              <a:t>Authentication &amp; Authorization in Blazor WASM</a:t>
            </a:r>
            <a:endParaRPr sz="6000" dirty="0"/>
          </a:p>
        </p:txBody>
      </p:sp>
      <p:sp>
        <p:nvSpPr>
          <p:cNvPr id="21" name="Google Shape;687;p41">
            <a:extLst>
              <a:ext uri="{FF2B5EF4-FFF2-40B4-BE49-F238E27FC236}">
                <a16:creationId xmlns:a16="http://schemas.microsoft.com/office/drawing/2014/main" id="{92748ED2-B829-47A2-BFF9-2F039062012E}"/>
              </a:ext>
            </a:extLst>
          </p:cNvPr>
          <p:cNvSpPr txBox="1">
            <a:spLocks/>
          </p:cNvSpPr>
          <p:nvPr/>
        </p:nvSpPr>
        <p:spPr>
          <a:xfrm>
            <a:off x="6730809" y="3434729"/>
            <a:ext cx="2469709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401357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0"/>
          <p:cNvSpPr txBox="1">
            <a:spLocks noGrp="1"/>
          </p:cNvSpPr>
          <p:nvPr>
            <p:ph type="subTitle" idx="1"/>
          </p:nvPr>
        </p:nvSpPr>
        <p:spPr>
          <a:xfrm>
            <a:off x="700089" y="714353"/>
            <a:ext cx="8295300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  <a:latin typeface="PT Sans"/>
                <a:sym typeface="PT Sans"/>
              </a:rPr>
              <a:t>Emails in Blazor</a:t>
            </a:r>
            <a:endParaRPr dirty="0">
              <a:solidFill>
                <a:schemeClr val="lt1"/>
              </a:solidFill>
              <a:latin typeface="PT Sans"/>
              <a:sym typeface="PT Sans"/>
            </a:endParaRPr>
          </a:p>
        </p:txBody>
      </p:sp>
      <p:sp>
        <p:nvSpPr>
          <p:cNvPr id="4" name="Google Shape;687;p41">
            <a:extLst>
              <a:ext uri="{FF2B5EF4-FFF2-40B4-BE49-F238E27FC236}">
                <a16:creationId xmlns:a16="http://schemas.microsoft.com/office/drawing/2014/main" id="{D25F9666-DAAE-49C4-8F26-8F0ECCC765FC}"/>
              </a:ext>
            </a:extLst>
          </p:cNvPr>
          <p:cNvSpPr txBox="1">
            <a:spLocks/>
          </p:cNvSpPr>
          <p:nvPr/>
        </p:nvSpPr>
        <p:spPr>
          <a:xfrm>
            <a:off x="0" y="3367341"/>
            <a:ext cx="9144000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837333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2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82;p40">
            <a:extLst>
              <a:ext uri="{FF2B5EF4-FFF2-40B4-BE49-F238E27FC236}">
                <a16:creationId xmlns:a16="http://schemas.microsoft.com/office/drawing/2014/main" id="{63D2C63C-2DDA-4E2C-AD78-E52770A9DD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1290917"/>
            <a:ext cx="7408636" cy="16991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chemeClr val="lt1"/>
                </a:solidFill>
              </a:rPr>
              <a:t>Hotel Booking Management</a:t>
            </a:r>
            <a:endParaRPr sz="7200" dirty="0"/>
          </a:p>
        </p:txBody>
      </p:sp>
      <p:sp>
        <p:nvSpPr>
          <p:cNvPr id="21" name="Google Shape;687;p41">
            <a:extLst>
              <a:ext uri="{FF2B5EF4-FFF2-40B4-BE49-F238E27FC236}">
                <a16:creationId xmlns:a16="http://schemas.microsoft.com/office/drawing/2014/main" id="{92748ED2-B829-47A2-BFF9-2F039062012E}"/>
              </a:ext>
            </a:extLst>
          </p:cNvPr>
          <p:cNvSpPr txBox="1">
            <a:spLocks/>
          </p:cNvSpPr>
          <p:nvPr/>
        </p:nvSpPr>
        <p:spPr>
          <a:xfrm>
            <a:off x="6730809" y="3434729"/>
            <a:ext cx="2469709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391738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0"/>
          <p:cNvSpPr txBox="1">
            <a:spLocks noGrp="1"/>
          </p:cNvSpPr>
          <p:nvPr>
            <p:ph type="subTitle" idx="1"/>
          </p:nvPr>
        </p:nvSpPr>
        <p:spPr>
          <a:xfrm>
            <a:off x="700089" y="714353"/>
            <a:ext cx="8295300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chemeClr val="lt1"/>
                </a:solidFill>
                <a:latin typeface="PT Sans"/>
                <a:sym typeface="PT Sans"/>
              </a:rPr>
              <a:t>Azure Deployment</a:t>
            </a:r>
            <a:endParaRPr sz="7200" dirty="0">
              <a:solidFill>
                <a:schemeClr val="lt1"/>
              </a:solidFill>
              <a:latin typeface="PT Sans"/>
              <a:sym typeface="PT Sans"/>
            </a:endParaRPr>
          </a:p>
        </p:txBody>
      </p:sp>
      <p:sp>
        <p:nvSpPr>
          <p:cNvPr id="4" name="Google Shape;687;p41">
            <a:extLst>
              <a:ext uri="{FF2B5EF4-FFF2-40B4-BE49-F238E27FC236}">
                <a16:creationId xmlns:a16="http://schemas.microsoft.com/office/drawing/2014/main" id="{D25F9666-DAAE-49C4-8F26-8F0ECCC765FC}"/>
              </a:ext>
            </a:extLst>
          </p:cNvPr>
          <p:cNvSpPr txBox="1">
            <a:spLocks/>
          </p:cNvSpPr>
          <p:nvPr/>
        </p:nvSpPr>
        <p:spPr>
          <a:xfrm>
            <a:off x="0" y="3367341"/>
            <a:ext cx="9144000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800" dirty="0">
                <a:solidFill>
                  <a:srgbClr val="FFC000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128708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2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40"/>
          <p:cNvSpPr txBox="1">
            <a:spLocks noGrp="1"/>
          </p:cNvSpPr>
          <p:nvPr>
            <p:ph type="subTitle" idx="2"/>
          </p:nvPr>
        </p:nvSpPr>
        <p:spPr>
          <a:xfrm>
            <a:off x="1952543" y="3267450"/>
            <a:ext cx="52389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Because key words are great for catching your audience’s attention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2" name="Google Shape;682;p40"/>
          <p:cNvSpPr txBox="1">
            <a:spLocks noGrp="1"/>
          </p:cNvSpPr>
          <p:nvPr>
            <p:ph type="subTitle" idx="1"/>
          </p:nvPr>
        </p:nvSpPr>
        <p:spPr>
          <a:xfrm>
            <a:off x="424425" y="1198448"/>
            <a:ext cx="8295300" cy="21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Awesome words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715337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41"/>
          <p:cNvSpPr txBox="1">
            <a:spLocks noGrp="1"/>
          </p:cNvSpPr>
          <p:nvPr>
            <p:ph type="ctrTitle"/>
          </p:nvPr>
        </p:nvSpPr>
        <p:spPr>
          <a:xfrm>
            <a:off x="0" y="934460"/>
            <a:ext cx="8075400" cy="14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dirty="0">
                <a:solidFill>
                  <a:srgbClr val="FFFFFF"/>
                </a:solidFill>
              </a:rPr>
              <a:t>Section 2</a:t>
            </a:r>
            <a:endParaRPr sz="3600" dirty="0">
              <a:solidFill>
                <a:srgbClr val="FFFFFF"/>
              </a:solidFill>
            </a:endParaRPr>
          </a:p>
        </p:txBody>
      </p:sp>
      <p:grpSp>
        <p:nvGrpSpPr>
          <p:cNvPr id="688" name="Google Shape;688;p41"/>
          <p:cNvGrpSpPr/>
          <p:nvPr/>
        </p:nvGrpSpPr>
        <p:grpSpPr>
          <a:xfrm>
            <a:off x="537075" y="1895475"/>
            <a:ext cx="4183804" cy="2711650"/>
            <a:chOff x="356100" y="2038350"/>
            <a:chExt cx="4183804" cy="2711650"/>
          </a:xfrm>
        </p:grpSpPr>
        <p:sp>
          <p:nvSpPr>
            <p:cNvPr id="689" name="Google Shape;689;p41"/>
            <p:cNvSpPr/>
            <p:nvPr/>
          </p:nvSpPr>
          <p:spPr>
            <a:xfrm>
              <a:off x="356100" y="4538800"/>
              <a:ext cx="2860800" cy="211200"/>
            </a:xfrm>
            <a:prstGeom prst="ellipse">
              <a:avLst/>
            </a:pr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0" name="Google Shape;690;p41"/>
            <p:cNvGrpSpPr/>
            <p:nvPr/>
          </p:nvGrpSpPr>
          <p:grpSpPr>
            <a:xfrm>
              <a:off x="384900" y="2038350"/>
              <a:ext cx="4155004" cy="2647051"/>
              <a:chOff x="384900" y="2038350"/>
              <a:chExt cx="4155004" cy="2647051"/>
            </a:xfrm>
          </p:grpSpPr>
          <p:sp>
            <p:nvSpPr>
              <p:cNvPr id="691" name="Google Shape;691;p41"/>
              <p:cNvSpPr/>
              <p:nvPr/>
            </p:nvSpPr>
            <p:spPr>
              <a:xfrm>
                <a:off x="2161668" y="2100951"/>
                <a:ext cx="1680727" cy="1038141"/>
              </a:xfrm>
              <a:custGeom>
                <a:avLst/>
                <a:gdLst/>
                <a:ahLst/>
                <a:cxnLst/>
                <a:rect l="l" t="t" r="r" b="b"/>
                <a:pathLst>
                  <a:path w="5477" h="3383" extrusionOk="0">
                    <a:moveTo>
                      <a:pt x="1" y="1"/>
                    </a:moveTo>
                    <a:lnTo>
                      <a:pt x="1" y="3383"/>
                    </a:lnTo>
                    <a:lnTo>
                      <a:pt x="5477" y="3383"/>
                    </a:lnTo>
                    <a:lnTo>
                      <a:pt x="54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41"/>
              <p:cNvSpPr/>
              <p:nvPr/>
            </p:nvSpPr>
            <p:spPr>
              <a:xfrm>
                <a:off x="2232247" y="2164780"/>
                <a:ext cx="1539874" cy="911711"/>
              </a:xfrm>
              <a:custGeom>
                <a:avLst/>
                <a:gdLst/>
                <a:ahLst/>
                <a:cxnLst/>
                <a:rect l="l" t="t" r="r" b="b"/>
                <a:pathLst>
                  <a:path w="5018" h="2971" extrusionOk="0">
                    <a:moveTo>
                      <a:pt x="0" y="0"/>
                    </a:moveTo>
                    <a:lnTo>
                      <a:pt x="0" y="2971"/>
                    </a:lnTo>
                    <a:lnTo>
                      <a:pt x="5018" y="2971"/>
                    </a:lnTo>
                    <a:lnTo>
                      <a:pt x="50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41"/>
              <p:cNvSpPr/>
              <p:nvPr/>
            </p:nvSpPr>
            <p:spPr>
              <a:xfrm>
                <a:off x="2917485" y="2367927"/>
                <a:ext cx="789883" cy="605455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1973" extrusionOk="0">
                    <a:moveTo>
                      <a:pt x="0" y="0"/>
                    </a:moveTo>
                    <a:lnTo>
                      <a:pt x="0" y="1972"/>
                    </a:lnTo>
                    <a:lnTo>
                      <a:pt x="2573" y="1972"/>
                    </a:lnTo>
                    <a:lnTo>
                      <a:pt x="2573" y="1911"/>
                    </a:lnTo>
                    <a:lnTo>
                      <a:pt x="2369" y="1911"/>
                    </a:lnTo>
                    <a:lnTo>
                      <a:pt x="2369" y="509"/>
                    </a:lnTo>
                    <a:lnTo>
                      <a:pt x="2094" y="509"/>
                    </a:lnTo>
                    <a:lnTo>
                      <a:pt x="2094" y="1911"/>
                    </a:lnTo>
                    <a:lnTo>
                      <a:pt x="1915" y="1911"/>
                    </a:lnTo>
                    <a:lnTo>
                      <a:pt x="1915" y="891"/>
                    </a:lnTo>
                    <a:lnTo>
                      <a:pt x="1639" y="891"/>
                    </a:lnTo>
                    <a:lnTo>
                      <a:pt x="1639" y="1911"/>
                    </a:lnTo>
                    <a:lnTo>
                      <a:pt x="1460" y="1911"/>
                    </a:lnTo>
                    <a:lnTo>
                      <a:pt x="1460" y="430"/>
                    </a:lnTo>
                    <a:lnTo>
                      <a:pt x="1185" y="430"/>
                    </a:lnTo>
                    <a:lnTo>
                      <a:pt x="1185" y="1911"/>
                    </a:lnTo>
                    <a:lnTo>
                      <a:pt x="1006" y="1911"/>
                    </a:lnTo>
                    <a:lnTo>
                      <a:pt x="1006" y="215"/>
                    </a:lnTo>
                    <a:lnTo>
                      <a:pt x="730" y="215"/>
                    </a:lnTo>
                    <a:lnTo>
                      <a:pt x="730" y="1911"/>
                    </a:lnTo>
                    <a:lnTo>
                      <a:pt x="551" y="1911"/>
                    </a:lnTo>
                    <a:lnTo>
                      <a:pt x="551" y="891"/>
                    </a:lnTo>
                    <a:lnTo>
                      <a:pt x="276" y="891"/>
                    </a:lnTo>
                    <a:lnTo>
                      <a:pt x="276" y="1911"/>
                    </a:lnTo>
                    <a:lnTo>
                      <a:pt x="61" y="1911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41"/>
              <p:cNvSpPr/>
              <p:nvPr/>
            </p:nvSpPr>
            <p:spPr>
              <a:xfrm>
                <a:off x="2316636" y="2309622"/>
                <a:ext cx="479024" cy="28846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94" extrusionOk="0">
                    <a:moveTo>
                      <a:pt x="1" y="1"/>
                    </a:moveTo>
                    <a:lnTo>
                      <a:pt x="1" y="94"/>
                    </a:lnTo>
                    <a:lnTo>
                      <a:pt x="1561" y="94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41"/>
              <p:cNvSpPr/>
              <p:nvPr/>
            </p:nvSpPr>
            <p:spPr>
              <a:xfrm>
                <a:off x="2316636" y="2392169"/>
                <a:ext cx="479024" cy="29766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97" extrusionOk="0">
                    <a:moveTo>
                      <a:pt x="1" y="0"/>
                    </a:moveTo>
                    <a:lnTo>
                      <a:pt x="1" y="97"/>
                    </a:lnTo>
                    <a:lnTo>
                      <a:pt x="1561" y="97"/>
                    </a:lnTo>
                    <a:lnTo>
                      <a:pt x="15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41"/>
              <p:cNvSpPr/>
              <p:nvPr/>
            </p:nvSpPr>
            <p:spPr>
              <a:xfrm>
                <a:off x="2316636" y="2475638"/>
                <a:ext cx="236597" cy="2884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94" extrusionOk="0">
                    <a:moveTo>
                      <a:pt x="1" y="0"/>
                    </a:moveTo>
                    <a:lnTo>
                      <a:pt x="1" y="93"/>
                    </a:lnTo>
                    <a:lnTo>
                      <a:pt x="770" y="93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41"/>
              <p:cNvSpPr/>
              <p:nvPr/>
            </p:nvSpPr>
            <p:spPr>
              <a:xfrm>
                <a:off x="2501064" y="2836822"/>
                <a:ext cx="125510" cy="12551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9" extrusionOk="0">
                    <a:moveTo>
                      <a:pt x="1" y="1"/>
                    </a:moveTo>
                    <a:lnTo>
                      <a:pt x="1" y="408"/>
                    </a:lnTo>
                    <a:lnTo>
                      <a:pt x="269" y="408"/>
                    </a:lnTo>
                    <a:lnTo>
                      <a:pt x="409" y="269"/>
                    </a:lnTo>
                    <a:lnTo>
                      <a:pt x="409" y="1"/>
                    </a:lnTo>
                    <a:close/>
                  </a:path>
                </a:pathLst>
              </a:custGeom>
              <a:solidFill>
                <a:srgbClr val="F145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41"/>
              <p:cNvSpPr/>
              <p:nvPr/>
            </p:nvSpPr>
            <p:spPr>
              <a:xfrm>
                <a:off x="2583612" y="2919063"/>
                <a:ext cx="42962" cy="43269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41" extrusionOk="0">
                    <a:moveTo>
                      <a:pt x="0" y="1"/>
                    </a:moveTo>
                    <a:lnTo>
                      <a:pt x="0" y="140"/>
                    </a:ln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41"/>
              <p:cNvSpPr/>
              <p:nvPr/>
            </p:nvSpPr>
            <p:spPr>
              <a:xfrm>
                <a:off x="2322160" y="2836822"/>
                <a:ext cx="125510" cy="12551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9" extrusionOk="0">
                    <a:moveTo>
                      <a:pt x="0" y="1"/>
                    </a:moveTo>
                    <a:lnTo>
                      <a:pt x="0" y="408"/>
                    </a:lnTo>
                    <a:lnTo>
                      <a:pt x="408" y="408"/>
                    </a:lnTo>
                    <a:lnTo>
                      <a:pt x="4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41"/>
              <p:cNvSpPr/>
              <p:nvPr/>
            </p:nvSpPr>
            <p:spPr>
              <a:xfrm>
                <a:off x="3015069" y="2298574"/>
                <a:ext cx="586735" cy="25746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839" extrusionOk="0">
                    <a:moveTo>
                      <a:pt x="484" y="1"/>
                    </a:moveTo>
                    <a:lnTo>
                      <a:pt x="1" y="362"/>
                    </a:lnTo>
                    <a:lnTo>
                      <a:pt x="37" y="412"/>
                    </a:lnTo>
                    <a:lnTo>
                      <a:pt x="484" y="76"/>
                    </a:lnTo>
                    <a:lnTo>
                      <a:pt x="1461" y="838"/>
                    </a:lnTo>
                    <a:lnTo>
                      <a:pt x="1783" y="523"/>
                    </a:lnTo>
                    <a:lnTo>
                      <a:pt x="1847" y="591"/>
                    </a:lnTo>
                    <a:lnTo>
                      <a:pt x="1912" y="355"/>
                    </a:lnTo>
                    <a:lnTo>
                      <a:pt x="1912" y="355"/>
                    </a:lnTo>
                    <a:lnTo>
                      <a:pt x="1679" y="416"/>
                    </a:lnTo>
                    <a:lnTo>
                      <a:pt x="1740" y="480"/>
                    </a:lnTo>
                    <a:lnTo>
                      <a:pt x="1457" y="756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rgbClr val="F145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41"/>
              <p:cNvSpPr/>
              <p:nvPr/>
            </p:nvSpPr>
            <p:spPr>
              <a:xfrm>
                <a:off x="2316636" y="2590713"/>
                <a:ext cx="171540" cy="17062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56" extrusionOk="0">
                    <a:moveTo>
                      <a:pt x="280" y="1"/>
                    </a:moveTo>
                    <a:cubicBezTo>
                      <a:pt x="126" y="1"/>
                      <a:pt x="1" y="126"/>
                      <a:pt x="1" y="280"/>
                    </a:cubicBezTo>
                    <a:cubicBezTo>
                      <a:pt x="1" y="434"/>
                      <a:pt x="126" y="556"/>
                      <a:pt x="280" y="556"/>
                    </a:cubicBezTo>
                    <a:cubicBezTo>
                      <a:pt x="434" y="556"/>
                      <a:pt x="559" y="434"/>
                      <a:pt x="559" y="280"/>
                    </a:cubicBezTo>
                    <a:cubicBezTo>
                      <a:pt x="559" y="126"/>
                      <a:pt x="434" y="1"/>
                      <a:pt x="280" y="1"/>
                    </a:cubicBezTo>
                    <a:close/>
                  </a:path>
                </a:pathLst>
              </a:custGeom>
              <a:solidFill>
                <a:srgbClr val="423A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1"/>
              <p:cNvSpPr/>
              <p:nvPr/>
            </p:nvSpPr>
            <p:spPr>
              <a:xfrm>
                <a:off x="2341799" y="2616183"/>
                <a:ext cx="121214" cy="11998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91" extrusionOk="0">
                    <a:moveTo>
                      <a:pt x="162" y="29"/>
                    </a:moveTo>
                    <a:cubicBezTo>
                      <a:pt x="144" y="43"/>
                      <a:pt x="130" y="68"/>
                      <a:pt x="119" y="100"/>
                    </a:cubicBezTo>
                    <a:cubicBezTo>
                      <a:pt x="105" y="93"/>
                      <a:pt x="87" y="86"/>
                      <a:pt x="76" y="75"/>
                    </a:cubicBezTo>
                    <a:cubicBezTo>
                      <a:pt x="98" y="54"/>
                      <a:pt x="130" y="36"/>
                      <a:pt x="162" y="29"/>
                    </a:cubicBezTo>
                    <a:close/>
                    <a:moveTo>
                      <a:pt x="234" y="29"/>
                    </a:moveTo>
                    <a:lnTo>
                      <a:pt x="234" y="29"/>
                    </a:lnTo>
                    <a:cubicBezTo>
                      <a:pt x="266" y="36"/>
                      <a:pt x="298" y="54"/>
                      <a:pt x="319" y="75"/>
                    </a:cubicBezTo>
                    <a:cubicBezTo>
                      <a:pt x="309" y="86"/>
                      <a:pt x="294" y="93"/>
                      <a:pt x="276" y="100"/>
                    </a:cubicBezTo>
                    <a:cubicBezTo>
                      <a:pt x="266" y="68"/>
                      <a:pt x="251" y="43"/>
                      <a:pt x="234" y="29"/>
                    </a:cubicBezTo>
                    <a:close/>
                    <a:moveTo>
                      <a:pt x="187" y="36"/>
                    </a:moveTo>
                    <a:lnTo>
                      <a:pt x="187" y="111"/>
                    </a:lnTo>
                    <a:cubicBezTo>
                      <a:pt x="173" y="111"/>
                      <a:pt x="155" y="108"/>
                      <a:pt x="137" y="104"/>
                    </a:cubicBezTo>
                    <a:cubicBezTo>
                      <a:pt x="151" y="68"/>
                      <a:pt x="169" y="43"/>
                      <a:pt x="187" y="36"/>
                    </a:cubicBezTo>
                    <a:close/>
                    <a:moveTo>
                      <a:pt x="208" y="36"/>
                    </a:moveTo>
                    <a:cubicBezTo>
                      <a:pt x="230" y="43"/>
                      <a:pt x="248" y="68"/>
                      <a:pt x="259" y="104"/>
                    </a:cubicBezTo>
                    <a:cubicBezTo>
                      <a:pt x="244" y="108"/>
                      <a:pt x="226" y="111"/>
                      <a:pt x="208" y="111"/>
                    </a:cubicBezTo>
                    <a:lnTo>
                      <a:pt x="208" y="36"/>
                    </a:lnTo>
                    <a:close/>
                    <a:moveTo>
                      <a:pt x="62" y="90"/>
                    </a:moveTo>
                    <a:cubicBezTo>
                      <a:pt x="80" y="100"/>
                      <a:pt x="94" y="111"/>
                      <a:pt x="115" y="118"/>
                    </a:cubicBezTo>
                    <a:cubicBezTo>
                      <a:pt x="108" y="140"/>
                      <a:pt x="108" y="161"/>
                      <a:pt x="105" y="186"/>
                    </a:cubicBezTo>
                    <a:lnTo>
                      <a:pt x="26" y="186"/>
                    </a:lnTo>
                    <a:cubicBezTo>
                      <a:pt x="30" y="150"/>
                      <a:pt x="44" y="118"/>
                      <a:pt x="62" y="90"/>
                    </a:cubicBezTo>
                    <a:close/>
                    <a:moveTo>
                      <a:pt x="133" y="122"/>
                    </a:moveTo>
                    <a:cubicBezTo>
                      <a:pt x="151" y="129"/>
                      <a:pt x="169" y="129"/>
                      <a:pt x="187" y="133"/>
                    </a:cubicBezTo>
                    <a:lnTo>
                      <a:pt x="187" y="186"/>
                    </a:lnTo>
                    <a:lnTo>
                      <a:pt x="126" y="186"/>
                    </a:lnTo>
                    <a:cubicBezTo>
                      <a:pt x="126" y="165"/>
                      <a:pt x="130" y="143"/>
                      <a:pt x="133" y="122"/>
                    </a:cubicBezTo>
                    <a:close/>
                    <a:moveTo>
                      <a:pt x="262" y="122"/>
                    </a:moveTo>
                    <a:cubicBezTo>
                      <a:pt x="269" y="143"/>
                      <a:pt x="269" y="165"/>
                      <a:pt x="273" y="186"/>
                    </a:cubicBezTo>
                    <a:lnTo>
                      <a:pt x="208" y="186"/>
                    </a:lnTo>
                    <a:lnTo>
                      <a:pt x="208" y="133"/>
                    </a:lnTo>
                    <a:cubicBezTo>
                      <a:pt x="226" y="129"/>
                      <a:pt x="248" y="129"/>
                      <a:pt x="262" y="122"/>
                    </a:cubicBezTo>
                    <a:close/>
                    <a:moveTo>
                      <a:pt x="334" y="90"/>
                    </a:moveTo>
                    <a:cubicBezTo>
                      <a:pt x="355" y="118"/>
                      <a:pt x="366" y="150"/>
                      <a:pt x="370" y="186"/>
                    </a:cubicBezTo>
                    <a:lnTo>
                      <a:pt x="291" y="186"/>
                    </a:lnTo>
                    <a:cubicBezTo>
                      <a:pt x="291" y="161"/>
                      <a:pt x="287" y="140"/>
                      <a:pt x="284" y="118"/>
                    </a:cubicBezTo>
                    <a:cubicBezTo>
                      <a:pt x="302" y="111"/>
                      <a:pt x="319" y="100"/>
                      <a:pt x="334" y="90"/>
                    </a:cubicBezTo>
                    <a:close/>
                    <a:moveTo>
                      <a:pt x="187" y="204"/>
                    </a:moveTo>
                    <a:lnTo>
                      <a:pt x="187" y="261"/>
                    </a:lnTo>
                    <a:cubicBezTo>
                      <a:pt x="169" y="261"/>
                      <a:pt x="151" y="265"/>
                      <a:pt x="133" y="269"/>
                    </a:cubicBezTo>
                    <a:cubicBezTo>
                      <a:pt x="130" y="251"/>
                      <a:pt x="126" y="229"/>
                      <a:pt x="126" y="204"/>
                    </a:cubicBezTo>
                    <a:close/>
                    <a:moveTo>
                      <a:pt x="273" y="204"/>
                    </a:moveTo>
                    <a:cubicBezTo>
                      <a:pt x="269" y="229"/>
                      <a:pt x="269" y="251"/>
                      <a:pt x="262" y="269"/>
                    </a:cubicBezTo>
                    <a:cubicBezTo>
                      <a:pt x="244" y="265"/>
                      <a:pt x="226" y="261"/>
                      <a:pt x="208" y="261"/>
                    </a:cubicBezTo>
                    <a:lnTo>
                      <a:pt x="208" y="204"/>
                    </a:lnTo>
                    <a:close/>
                    <a:moveTo>
                      <a:pt x="105" y="204"/>
                    </a:moveTo>
                    <a:cubicBezTo>
                      <a:pt x="108" y="229"/>
                      <a:pt x="112" y="254"/>
                      <a:pt x="115" y="276"/>
                    </a:cubicBezTo>
                    <a:cubicBezTo>
                      <a:pt x="98" y="283"/>
                      <a:pt x="80" y="290"/>
                      <a:pt x="65" y="301"/>
                    </a:cubicBezTo>
                    <a:cubicBezTo>
                      <a:pt x="44" y="276"/>
                      <a:pt x="30" y="240"/>
                      <a:pt x="26" y="204"/>
                    </a:cubicBezTo>
                    <a:close/>
                    <a:moveTo>
                      <a:pt x="370" y="204"/>
                    </a:moveTo>
                    <a:cubicBezTo>
                      <a:pt x="366" y="240"/>
                      <a:pt x="355" y="276"/>
                      <a:pt x="334" y="301"/>
                    </a:cubicBezTo>
                    <a:cubicBezTo>
                      <a:pt x="319" y="290"/>
                      <a:pt x="302" y="283"/>
                      <a:pt x="280" y="276"/>
                    </a:cubicBezTo>
                    <a:cubicBezTo>
                      <a:pt x="287" y="254"/>
                      <a:pt x="291" y="229"/>
                      <a:pt x="291" y="204"/>
                    </a:cubicBezTo>
                    <a:close/>
                    <a:moveTo>
                      <a:pt x="187" y="279"/>
                    </a:moveTo>
                    <a:lnTo>
                      <a:pt x="187" y="354"/>
                    </a:lnTo>
                    <a:cubicBezTo>
                      <a:pt x="169" y="351"/>
                      <a:pt x="151" y="322"/>
                      <a:pt x="140" y="286"/>
                    </a:cubicBezTo>
                    <a:cubicBezTo>
                      <a:pt x="155" y="283"/>
                      <a:pt x="173" y="283"/>
                      <a:pt x="187" y="279"/>
                    </a:cubicBezTo>
                    <a:close/>
                    <a:moveTo>
                      <a:pt x="208" y="279"/>
                    </a:moveTo>
                    <a:cubicBezTo>
                      <a:pt x="226" y="283"/>
                      <a:pt x="241" y="283"/>
                      <a:pt x="259" y="286"/>
                    </a:cubicBezTo>
                    <a:cubicBezTo>
                      <a:pt x="248" y="322"/>
                      <a:pt x="230" y="351"/>
                      <a:pt x="208" y="354"/>
                    </a:cubicBezTo>
                    <a:lnTo>
                      <a:pt x="208" y="279"/>
                    </a:lnTo>
                    <a:close/>
                    <a:moveTo>
                      <a:pt x="119" y="294"/>
                    </a:moveTo>
                    <a:cubicBezTo>
                      <a:pt x="130" y="326"/>
                      <a:pt x="144" y="347"/>
                      <a:pt x="162" y="362"/>
                    </a:cubicBezTo>
                    <a:cubicBezTo>
                      <a:pt x="130" y="354"/>
                      <a:pt x="101" y="340"/>
                      <a:pt x="76" y="315"/>
                    </a:cubicBezTo>
                    <a:cubicBezTo>
                      <a:pt x="90" y="308"/>
                      <a:pt x="105" y="301"/>
                      <a:pt x="119" y="294"/>
                    </a:cubicBezTo>
                    <a:close/>
                    <a:moveTo>
                      <a:pt x="276" y="294"/>
                    </a:moveTo>
                    <a:cubicBezTo>
                      <a:pt x="294" y="301"/>
                      <a:pt x="309" y="308"/>
                      <a:pt x="319" y="315"/>
                    </a:cubicBezTo>
                    <a:cubicBezTo>
                      <a:pt x="298" y="340"/>
                      <a:pt x="266" y="354"/>
                      <a:pt x="234" y="362"/>
                    </a:cubicBezTo>
                    <a:cubicBezTo>
                      <a:pt x="251" y="347"/>
                      <a:pt x="266" y="326"/>
                      <a:pt x="276" y="294"/>
                    </a:cubicBezTo>
                    <a:close/>
                    <a:moveTo>
                      <a:pt x="198" y="0"/>
                    </a:moveTo>
                    <a:cubicBezTo>
                      <a:pt x="90" y="0"/>
                      <a:pt x="1" y="86"/>
                      <a:pt x="1" y="197"/>
                    </a:cubicBezTo>
                    <a:cubicBezTo>
                      <a:pt x="1" y="304"/>
                      <a:pt x="90" y="390"/>
                      <a:pt x="198" y="390"/>
                    </a:cubicBezTo>
                    <a:cubicBezTo>
                      <a:pt x="305" y="390"/>
                      <a:pt x="395" y="304"/>
                      <a:pt x="395" y="197"/>
                    </a:cubicBezTo>
                    <a:cubicBezTo>
                      <a:pt x="395" y="86"/>
                      <a:pt x="305" y="0"/>
                      <a:pt x="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41"/>
              <p:cNvSpPr/>
              <p:nvPr/>
            </p:nvSpPr>
            <p:spPr>
              <a:xfrm>
                <a:off x="2525307" y="2591941"/>
                <a:ext cx="168472" cy="16816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48" extrusionOk="0">
                    <a:moveTo>
                      <a:pt x="276" y="0"/>
                    </a:moveTo>
                    <a:cubicBezTo>
                      <a:pt x="122" y="0"/>
                      <a:pt x="1" y="122"/>
                      <a:pt x="1" y="276"/>
                    </a:cubicBezTo>
                    <a:cubicBezTo>
                      <a:pt x="1" y="426"/>
                      <a:pt x="122" y="548"/>
                      <a:pt x="276" y="548"/>
                    </a:cubicBezTo>
                    <a:cubicBezTo>
                      <a:pt x="426" y="548"/>
                      <a:pt x="548" y="426"/>
                      <a:pt x="548" y="276"/>
                    </a:cubicBezTo>
                    <a:cubicBezTo>
                      <a:pt x="548" y="122"/>
                      <a:pt x="426" y="0"/>
                      <a:pt x="276" y="0"/>
                    </a:cubicBezTo>
                    <a:close/>
                  </a:path>
                </a:pathLst>
              </a:custGeom>
              <a:solidFill>
                <a:srgbClr val="E93F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41"/>
              <p:cNvSpPr/>
              <p:nvPr/>
            </p:nvSpPr>
            <p:spPr>
              <a:xfrm>
                <a:off x="2555073" y="2621707"/>
                <a:ext cx="110166" cy="108939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55" extrusionOk="0">
                    <a:moveTo>
                      <a:pt x="179" y="107"/>
                    </a:moveTo>
                    <a:cubicBezTo>
                      <a:pt x="219" y="107"/>
                      <a:pt x="251" y="140"/>
                      <a:pt x="251" y="179"/>
                    </a:cubicBezTo>
                    <a:cubicBezTo>
                      <a:pt x="251" y="218"/>
                      <a:pt x="219" y="247"/>
                      <a:pt x="179" y="247"/>
                    </a:cubicBezTo>
                    <a:cubicBezTo>
                      <a:pt x="140" y="247"/>
                      <a:pt x="108" y="218"/>
                      <a:pt x="108" y="179"/>
                    </a:cubicBezTo>
                    <a:cubicBezTo>
                      <a:pt x="108" y="140"/>
                      <a:pt x="140" y="107"/>
                      <a:pt x="179" y="107"/>
                    </a:cubicBezTo>
                    <a:close/>
                    <a:moveTo>
                      <a:pt x="158" y="0"/>
                    </a:moveTo>
                    <a:cubicBezTo>
                      <a:pt x="147" y="0"/>
                      <a:pt x="140" y="7"/>
                      <a:pt x="140" y="14"/>
                    </a:cubicBezTo>
                    <a:lnTo>
                      <a:pt x="140" y="50"/>
                    </a:lnTo>
                    <a:cubicBezTo>
                      <a:pt x="133" y="54"/>
                      <a:pt x="122" y="57"/>
                      <a:pt x="115" y="61"/>
                    </a:cubicBezTo>
                    <a:lnTo>
                      <a:pt x="90" y="36"/>
                    </a:lnTo>
                    <a:cubicBezTo>
                      <a:pt x="86" y="32"/>
                      <a:pt x="82" y="30"/>
                      <a:pt x="77" y="30"/>
                    </a:cubicBezTo>
                    <a:cubicBezTo>
                      <a:pt x="73" y="30"/>
                      <a:pt x="68" y="32"/>
                      <a:pt x="65" y="36"/>
                    </a:cubicBezTo>
                    <a:lnTo>
                      <a:pt x="36" y="64"/>
                    </a:lnTo>
                    <a:cubicBezTo>
                      <a:pt x="32" y="72"/>
                      <a:pt x="32" y="82"/>
                      <a:pt x="36" y="90"/>
                    </a:cubicBezTo>
                    <a:lnTo>
                      <a:pt x="61" y="115"/>
                    </a:lnTo>
                    <a:cubicBezTo>
                      <a:pt x="57" y="122"/>
                      <a:pt x="54" y="132"/>
                      <a:pt x="50" y="140"/>
                    </a:cubicBezTo>
                    <a:lnTo>
                      <a:pt x="18" y="140"/>
                    </a:lnTo>
                    <a:cubicBezTo>
                      <a:pt x="7" y="140"/>
                      <a:pt x="0" y="147"/>
                      <a:pt x="0" y="158"/>
                    </a:cubicBezTo>
                    <a:lnTo>
                      <a:pt x="0" y="197"/>
                    </a:lnTo>
                    <a:cubicBezTo>
                      <a:pt x="0" y="208"/>
                      <a:pt x="7" y="215"/>
                      <a:pt x="18" y="215"/>
                    </a:cubicBezTo>
                    <a:lnTo>
                      <a:pt x="50" y="215"/>
                    </a:lnTo>
                    <a:cubicBezTo>
                      <a:pt x="54" y="226"/>
                      <a:pt x="57" y="233"/>
                      <a:pt x="61" y="240"/>
                    </a:cubicBezTo>
                    <a:lnTo>
                      <a:pt x="36" y="265"/>
                    </a:lnTo>
                    <a:cubicBezTo>
                      <a:pt x="32" y="272"/>
                      <a:pt x="32" y="283"/>
                      <a:pt x="36" y="290"/>
                    </a:cubicBezTo>
                    <a:lnTo>
                      <a:pt x="65" y="319"/>
                    </a:lnTo>
                    <a:cubicBezTo>
                      <a:pt x="68" y="322"/>
                      <a:pt x="73" y="324"/>
                      <a:pt x="77" y="324"/>
                    </a:cubicBezTo>
                    <a:cubicBezTo>
                      <a:pt x="82" y="324"/>
                      <a:pt x="86" y="322"/>
                      <a:pt x="90" y="319"/>
                    </a:cubicBezTo>
                    <a:lnTo>
                      <a:pt x="115" y="294"/>
                    </a:lnTo>
                    <a:cubicBezTo>
                      <a:pt x="122" y="297"/>
                      <a:pt x="133" y="301"/>
                      <a:pt x="140" y="304"/>
                    </a:cubicBezTo>
                    <a:lnTo>
                      <a:pt x="140" y="340"/>
                    </a:lnTo>
                    <a:cubicBezTo>
                      <a:pt x="140" y="347"/>
                      <a:pt x="147" y="354"/>
                      <a:pt x="158" y="354"/>
                    </a:cubicBezTo>
                    <a:lnTo>
                      <a:pt x="197" y="354"/>
                    </a:lnTo>
                    <a:cubicBezTo>
                      <a:pt x="208" y="354"/>
                      <a:pt x="215" y="347"/>
                      <a:pt x="215" y="340"/>
                    </a:cubicBezTo>
                    <a:lnTo>
                      <a:pt x="215" y="304"/>
                    </a:lnTo>
                    <a:cubicBezTo>
                      <a:pt x="226" y="301"/>
                      <a:pt x="233" y="297"/>
                      <a:pt x="244" y="294"/>
                    </a:cubicBezTo>
                    <a:lnTo>
                      <a:pt x="265" y="319"/>
                    </a:lnTo>
                    <a:cubicBezTo>
                      <a:pt x="269" y="322"/>
                      <a:pt x="273" y="324"/>
                      <a:pt x="278" y="324"/>
                    </a:cubicBezTo>
                    <a:cubicBezTo>
                      <a:pt x="282" y="324"/>
                      <a:pt x="287" y="322"/>
                      <a:pt x="290" y="319"/>
                    </a:cubicBezTo>
                    <a:lnTo>
                      <a:pt x="319" y="290"/>
                    </a:lnTo>
                    <a:cubicBezTo>
                      <a:pt x="326" y="283"/>
                      <a:pt x="326" y="272"/>
                      <a:pt x="319" y="265"/>
                    </a:cubicBezTo>
                    <a:lnTo>
                      <a:pt x="294" y="240"/>
                    </a:lnTo>
                    <a:cubicBezTo>
                      <a:pt x="301" y="233"/>
                      <a:pt x="304" y="226"/>
                      <a:pt x="304" y="215"/>
                    </a:cubicBezTo>
                    <a:lnTo>
                      <a:pt x="340" y="215"/>
                    </a:lnTo>
                    <a:cubicBezTo>
                      <a:pt x="347" y="215"/>
                      <a:pt x="358" y="208"/>
                      <a:pt x="358" y="197"/>
                    </a:cubicBezTo>
                    <a:lnTo>
                      <a:pt x="358" y="158"/>
                    </a:lnTo>
                    <a:cubicBezTo>
                      <a:pt x="358" y="147"/>
                      <a:pt x="347" y="140"/>
                      <a:pt x="340" y="140"/>
                    </a:cubicBezTo>
                    <a:lnTo>
                      <a:pt x="304" y="140"/>
                    </a:lnTo>
                    <a:cubicBezTo>
                      <a:pt x="304" y="132"/>
                      <a:pt x="301" y="122"/>
                      <a:pt x="294" y="115"/>
                    </a:cubicBezTo>
                    <a:lnTo>
                      <a:pt x="319" y="90"/>
                    </a:lnTo>
                    <a:cubicBezTo>
                      <a:pt x="326" y="82"/>
                      <a:pt x="326" y="72"/>
                      <a:pt x="319" y="64"/>
                    </a:cubicBezTo>
                    <a:lnTo>
                      <a:pt x="290" y="36"/>
                    </a:lnTo>
                    <a:cubicBezTo>
                      <a:pt x="287" y="32"/>
                      <a:pt x="282" y="30"/>
                      <a:pt x="278" y="30"/>
                    </a:cubicBezTo>
                    <a:cubicBezTo>
                      <a:pt x="273" y="30"/>
                      <a:pt x="269" y="32"/>
                      <a:pt x="265" y="36"/>
                    </a:cubicBezTo>
                    <a:lnTo>
                      <a:pt x="244" y="61"/>
                    </a:lnTo>
                    <a:cubicBezTo>
                      <a:pt x="233" y="57"/>
                      <a:pt x="226" y="54"/>
                      <a:pt x="215" y="50"/>
                    </a:cubicBezTo>
                    <a:lnTo>
                      <a:pt x="215" y="14"/>
                    </a:lnTo>
                    <a:cubicBezTo>
                      <a:pt x="215" y="7"/>
                      <a:pt x="208" y="0"/>
                      <a:pt x="19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1"/>
              <p:cNvSpPr/>
              <p:nvPr/>
            </p:nvSpPr>
            <p:spPr>
              <a:xfrm>
                <a:off x="2756072" y="2605136"/>
                <a:ext cx="34369" cy="3529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15" extrusionOk="0">
                    <a:moveTo>
                      <a:pt x="0" y="0"/>
                    </a:moveTo>
                    <a:lnTo>
                      <a:pt x="0" y="115"/>
                    </a:lnTo>
                    <a:lnTo>
                      <a:pt x="111" y="11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1"/>
              <p:cNvSpPr/>
              <p:nvPr/>
            </p:nvSpPr>
            <p:spPr>
              <a:xfrm>
                <a:off x="2811922" y="2605136"/>
                <a:ext cx="35597" cy="35290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5" extrusionOk="0">
                    <a:moveTo>
                      <a:pt x="1" y="0"/>
                    </a:moveTo>
                    <a:lnTo>
                      <a:pt x="1" y="115"/>
                    </a:lnTo>
                    <a:lnTo>
                      <a:pt x="115" y="115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1"/>
              <p:cNvSpPr/>
              <p:nvPr/>
            </p:nvSpPr>
            <p:spPr>
              <a:xfrm>
                <a:off x="2756072" y="2658838"/>
                <a:ext cx="34369" cy="3559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16" extrusionOk="0">
                    <a:moveTo>
                      <a:pt x="0" y="1"/>
                    </a:moveTo>
                    <a:lnTo>
                      <a:pt x="0" y="115"/>
                    </a:lnTo>
                    <a:lnTo>
                      <a:pt x="111" y="11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1"/>
              <p:cNvSpPr/>
              <p:nvPr/>
            </p:nvSpPr>
            <p:spPr>
              <a:xfrm>
                <a:off x="2811922" y="2658838"/>
                <a:ext cx="35597" cy="3559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6" extrusionOk="0">
                    <a:moveTo>
                      <a:pt x="1" y="1"/>
                    </a:moveTo>
                    <a:lnTo>
                      <a:pt x="1" y="115"/>
                    </a:lnTo>
                    <a:lnTo>
                      <a:pt x="115" y="115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rgbClr val="F145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1"/>
              <p:cNvSpPr/>
              <p:nvPr/>
            </p:nvSpPr>
            <p:spPr>
              <a:xfrm>
                <a:off x="2756072" y="2712847"/>
                <a:ext cx="34369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12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111" y="111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F145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1"/>
              <p:cNvSpPr/>
              <p:nvPr/>
            </p:nvSpPr>
            <p:spPr>
              <a:xfrm>
                <a:off x="2811922" y="2712847"/>
                <a:ext cx="35597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2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115" y="111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145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1"/>
              <p:cNvSpPr/>
              <p:nvPr/>
            </p:nvSpPr>
            <p:spPr>
              <a:xfrm>
                <a:off x="4242849" y="3381513"/>
                <a:ext cx="171847" cy="169392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52" extrusionOk="0">
                    <a:moveTo>
                      <a:pt x="362" y="1"/>
                    </a:moveTo>
                    <a:lnTo>
                      <a:pt x="1" y="462"/>
                    </a:lnTo>
                    <a:lnTo>
                      <a:pt x="80" y="552"/>
                    </a:lnTo>
                    <a:lnTo>
                      <a:pt x="559" y="169"/>
                    </a:lnTo>
                    <a:lnTo>
                      <a:pt x="362" y="1"/>
                    </a:ln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1"/>
              <p:cNvSpPr/>
              <p:nvPr/>
            </p:nvSpPr>
            <p:spPr>
              <a:xfrm>
                <a:off x="3473223" y="4584131"/>
                <a:ext cx="1052257" cy="67205"/>
              </a:xfrm>
              <a:custGeom>
                <a:avLst/>
                <a:gdLst/>
                <a:ahLst/>
                <a:cxnLst/>
                <a:rect l="l" t="t" r="r" b="b"/>
                <a:pathLst>
                  <a:path w="3429" h="219" extrusionOk="0">
                    <a:moveTo>
                      <a:pt x="1714" y="0"/>
                    </a:moveTo>
                    <a:cubicBezTo>
                      <a:pt x="766" y="0"/>
                      <a:pt x="0" y="108"/>
                      <a:pt x="0" y="108"/>
                    </a:cubicBezTo>
                    <a:cubicBezTo>
                      <a:pt x="0" y="108"/>
                      <a:pt x="766" y="219"/>
                      <a:pt x="1714" y="219"/>
                    </a:cubicBezTo>
                    <a:cubicBezTo>
                      <a:pt x="2659" y="219"/>
                      <a:pt x="3429" y="108"/>
                      <a:pt x="3429" y="108"/>
                    </a:cubicBezTo>
                    <a:cubicBezTo>
                      <a:pt x="3429" y="108"/>
                      <a:pt x="2659" y="0"/>
                      <a:pt x="17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1"/>
              <p:cNvSpPr/>
              <p:nvPr/>
            </p:nvSpPr>
            <p:spPr>
              <a:xfrm>
                <a:off x="4054739" y="4536873"/>
                <a:ext cx="178598" cy="108632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54" extrusionOk="0">
                    <a:moveTo>
                      <a:pt x="546" y="1"/>
                    </a:moveTo>
                    <a:lnTo>
                      <a:pt x="320" y="58"/>
                    </a:lnTo>
                    <a:cubicBezTo>
                      <a:pt x="320" y="58"/>
                      <a:pt x="213" y="122"/>
                      <a:pt x="116" y="197"/>
                    </a:cubicBezTo>
                    <a:cubicBezTo>
                      <a:pt x="77" y="230"/>
                      <a:pt x="41" y="265"/>
                      <a:pt x="16" y="301"/>
                    </a:cubicBezTo>
                    <a:cubicBezTo>
                      <a:pt x="1" y="323"/>
                      <a:pt x="18" y="353"/>
                      <a:pt x="42" y="353"/>
                    </a:cubicBezTo>
                    <a:cubicBezTo>
                      <a:pt x="45" y="353"/>
                      <a:pt x="48" y="353"/>
                      <a:pt x="52" y="351"/>
                    </a:cubicBezTo>
                    <a:lnTo>
                      <a:pt x="582" y="222"/>
                    </a:lnTo>
                    <a:lnTo>
                      <a:pt x="560" y="94"/>
                    </a:lnTo>
                    <a:lnTo>
                      <a:pt x="546" y="1"/>
                    </a:lnTo>
                    <a:close/>
                  </a:path>
                </a:pathLst>
              </a:custGeom>
              <a:solidFill>
                <a:srgbClr val="FBCC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41"/>
              <p:cNvSpPr/>
              <p:nvPr/>
            </p:nvSpPr>
            <p:spPr>
              <a:xfrm>
                <a:off x="3755235" y="4536873"/>
                <a:ext cx="185963" cy="71808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34" extrusionOk="0">
                    <a:moveTo>
                      <a:pt x="606" y="1"/>
                    </a:moveTo>
                    <a:lnTo>
                      <a:pt x="373" y="8"/>
                    </a:lnTo>
                    <a:cubicBezTo>
                      <a:pt x="373" y="8"/>
                      <a:pt x="255" y="43"/>
                      <a:pt x="144" y="97"/>
                    </a:cubicBezTo>
                    <a:cubicBezTo>
                      <a:pt x="98" y="122"/>
                      <a:pt x="55" y="147"/>
                      <a:pt x="22" y="176"/>
                    </a:cubicBezTo>
                    <a:cubicBezTo>
                      <a:pt x="1" y="197"/>
                      <a:pt x="15" y="233"/>
                      <a:pt x="47" y="233"/>
                    </a:cubicBezTo>
                    <a:lnTo>
                      <a:pt x="591" y="222"/>
                    </a:lnTo>
                    <a:lnTo>
                      <a:pt x="599" y="97"/>
                    </a:lnTo>
                    <a:lnTo>
                      <a:pt x="606" y="1"/>
                    </a:lnTo>
                    <a:close/>
                  </a:path>
                </a:pathLst>
              </a:custGeom>
              <a:solidFill>
                <a:srgbClr val="FBCC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41"/>
              <p:cNvSpPr/>
              <p:nvPr/>
            </p:nvSpPr>
            <p:spPr>
              <a:xfrm>
                <a:off x="3807096" y="3473881"/>
                <a:ext cx="441586" cy="1084172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3533" extrusionOk="0">
                    <a:moveTo>
                      <a:pt x="379" y="0"/>
                    </a:moveTo>
                    <a:lnTo>
                      <a:pt x="0" y="1779"/>
                    </a:lnTo>
                    <a:cubicBezTo>
                      <a:pt x="0" y="1779"/>
                      <a:pt x="79" y="3418"/>
                      <a:pt x="175" y="3472"/>
                    </a:cubicBezTo>
                    <a:cubicBezTo>
                      <a:pt x="208" y="3490"/>
                      <a:pt x="251" y="3496"/>
                      <a:pt x="294" y="3496"/>
                    </a:cubicBezTo>
                    <a:cubicBezTo>
                      <a:pt x="379" y="3496"/>
                      <a:pt x="465" y="3472"/>
                      <a:pt x="465" y="3472"/>
                    </a:cubicBezTo>
                    <a:cubicBezTo>
                      <a:pt x="465" y="3472"/>
                      <a:pt x="437" y="2201"/>
                      <a:pt x="437" y="1926"/>
                    </a:cubicBezTo>
                    <a:cubicBezTo>
                      <a:pt x="437" y="1654"/>
                      <a:pt x="694" y="1081"/>
                      <a:pt x="694" y="1081"/>
                    </a:cubicBezTo>
                    <a:lnTo>
                      <a:pt x="694" y="1081"/>
                    </a:lnTo>
                    <a:cubicBezTo>
                      <a:pt x="694" y="1081"/>
                      <a:pt x="598" y="1825"/>
                      <a:pt x="694" y="2126"/>
                    </a:cubicBezTo>
                    <a:cubicBezTo>
                      <a:pt x="784" y="2394"/>
                      <a:pt x="1084" y="3533"/>
                      <a:pt x="1084" y="3533"/>
                    </a:cubicBezTo>
                    <a:lnTo>
                      <a:pt x="1378" y="3504"/>
                    </a:lnTo>
                    <a:lnTo>
                      <a:pt x="1192" y="1768"/>
                    </a:lnTo>
                    <a:cubicBezTo>
                      <a:pt x="1374" y="1024"/>
                      <a:pt x="1439" y="190"/>
                      <a:pt x="1439" y="190"/>
                    </a:cubicBezTo>
                    <a:cubicBezTo>
                      <a:pt x="888" y="136"/>
                      <a:pt x="379" y="0"/>
                      <a:pt x="3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41"/>
              <p:cNvSpPr/>
              <p:nvPr/>
            </p:nvSpPr>
            <p:spPr>
              <a:xfrm>
                <a:off x="4023438" y="2801532"/>
                <a:ext cx="114463" cy="144843"/>
              </a:xfrm>
              <a:custGeom>
                <a:avLst/>
                <a:gdLst/>
                <a:ahLst/>
                <a:cxnLst/>
                <a:rect l="l" t="t" r="r" b="b"/>
                <a:pathLst>
                  <a:path w="373" h="472" extrusionOk="0">
                    <a:moveTo>
                      <a:pt x="351" y="1"/>
                    </a:moveTo>
                    <a:lnTo>
                      <a:pt x="4" y="76"/>
                    </a:lnTo>
                    <a:cubicBezTo>
                      <a:pt x="4" y="76"/>
                      <a:pt x="0" y="176"/>
                      <a:pt x="0" y="273"/>
                    </a:cubicBezTo>
                    <a:cubicBezTo>
                      <a:pt x="0" y="305"/>
                      <a:pt x="0" y="337"/>
                      <a:pt x="0" y="366"/>
                    </a:cubicBezTo>
                    <a:cubicBezTo>
                      <a:pt x="4" y="420"/>
                      <a:pt x="11" y="459"/>
                      <a:pt x="22" y="466"/>
                    </a:cubicBezTo>
                    <a:cubicBezTo>
                      <a:pt x="29" y="470"/>
                      <a:pt x="50" y="472"/>
                      <a:pt x="77" y="472"/>
                    </a:cubicBezTo>
                    <a:cubicBezTo>
                      <a:pt x="157" y="472"/>
                      <a:pt x="294" y="455"/>
                      <a:pt x="337" y="413"/>
                    </a:cubicBezTo>
                    <a:cubicBezTo>
                      <a:pt x="365" y="387"/>
                      <a:pt x="372" y="312"/>
                      <a:pt x="372" y="241"/>
                    </a:cubicBezTo>
                    <a:cubicBezTo>
                      <a:pt x="372" y="194"/>
                      <a:pt x="372" y="148"/>
                      <a:pt x="369" y="116"/>
                    </a:cubicBezTo>
                    <a:cubicBezTo>
                      <a:pt x="365" y="94"/>
                      <a:pt x="365" y="80"/>
                      <a:pt x="365" y="80"/>
                    </a:cubicBez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41"/>
              <p:cNvSpPr/>
              <p:nvPr/>
            </p:nvSpPr>
            <p:spPr>
              <a:xfrm>
                <a:off x="4024359" y="2100951"/>
                <a:ext cx="438517" cy="424401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383" extrusionOk="0">
                    <a:moveTo>
                      <a:pt x="115" y="1"/>
                    </a:moveTo>
                    <a:cubicBezTo>
                      <a:pt x="51" y="1"/>
                      <a:pt x="1" y="51"/>
                      <a:pt x="1" y="119"/>
                    </a:cubicBezTo>
                    <a:lnTo>
                      <a:pt x="1" y="971"/>
                    </a:lnTo>
                    <a:cubicBezTo>
                      <a:pt x="1" y="1035"/>
                      <a:pt x="51" y="1085"/>
                      <a:pt x="115" y="1085"/>
                    </a:cubicBezTo>
                    <a:lnTo>
                      <a:pt x="180" y="1085"/>
                    </a:lnTo>
                    <a:lnTo>
                      <a:pt x="180" y="1382"/>
                    </a:lnTo>
                    <a:lnTo>
                      <a:pt x="477" y="1085"/>
                    </a:lnTo>
                    <a:lnTo>
                      <a:pt x="1311" y="1085"/>
                    </a:lnTo>
                    <a:cubicBezTo>
                      <a:pt x="1375" y="1085"/>
                      <a:pt x="1429" y="1035"/>
                      <a:pt x="1429" y="971"/>
                    </a:cubicBezTo>
                    <a:lnTo>
                      <a:pt x="1429" y="119"/>
                    </a:lnTo>
                    <a:cubicBezTo>
                      <a:pt x="1429" y="51"/>
                      <a:pt x="1375" y="1"/>
                      <a:pt x="1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41"/>
              <p:cNvSpPr/>
              <p:nvPr/>
            </p:nvSpPr>
            <p:spPr>
              <a:xfrm>
                <a:off x="4074992" y="2152505"/>
                <a:ext cx="336330" cy="30073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8" extrusionOk="0">
                    <a:moveTo>
                      <a:pt x="0" y="1"/>
                    </a:moveTo>
                    <a:lnTo>
                      <a:pt x="0" y="98"/>
                    </a:lnTo>
                    <a:lnTo>
                      <a:pt x="1095" y="98"/>
                    </a:lnTo>
                    <a:lnTo>
                      <a:pt x="10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41"/>
              <p:cNvSpPr/>
              <p:nvPr/>
            </p:nvSpPr>
            <p:spPr>
              <a:xfrm>
                <a:off x="4074992" y="2219709"/>
                <a:ext cx="336330" cy="29766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7" extrusionOk="0">
                    <a:moveTo>
                      <a:pt x="0" y="0"/>
                    </a:moveTo>
                    <a:lnTo>
                      <a:pt x="0" y="97"/>
                    </a:lnTo>
                    <a:lnTo>
                      <a:pt x="1095" y="97"/>
                    </a:lnTo>
                    <a:lnTo>
                      <a:pt x="10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41"/>
              <p:cNvSpPr/>
              <p:nvPr/>
            </p:nvSpPr>
            <p:spPr>
              <a:xfrm>
                <a:off x="4074992" y="2285379"/>
                <a:ext cx="336330" cy="31301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2" extrusionOk="0">
                    <a:moveTo>
                      <a:pt x="0" y="1"/>
                    </a:moveTo>
                    <a:lnTo>
                      <a:pt x="0" y="101"/>
                    </a:lnTo>
                    <a:lnTo>
                      <a:pt x="1095" y="101"/>
                    </a:lnTo>
                    <a:lnTo>
                      <a:pt x="10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41"/>
              <p:cNvSpPr/>
              <p:nvPr/>
            </p:nvSpPr>
            <p:spPr>
              <a:xfrm>
                <a:off x="4074992" y="2352583"/>
                <a:ext cx="181360" cy="30994"/>
              </a:xfrm>
              <a:custGeom>
                <a:avLst/>
                <a:gdLst/>
                <a:ahLst/>
                <a:cxnLst/>
                <a:rect l="l" t="t" r="r" b="b"/>
                <a:pathLst>
                  <a:path w="591" h="101" extrusionOk="0">
                    <a:moveTo>
                      <a:pt x="0" y="0"/>
                    </a:moveTo>
                    <a:lnTo>
                      <a:pt x="0" y="100"/>
                    </a:lnTo>
                    <a:lnTo>
                      <a:pt x="591" y="100"/>
                    </a:lnTo>
                    <a:lnTo>
                      <a:pt x="5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41"/>
              <p:cNvSpPr/>
              <p:nvPr/>
            </p:nvSpPr>
            <p:spPr>
              <a:xfrm>
                <a:off x="1966193" y="4100813"/>
                <a:ext cx="478103" cy="5984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195" extrusionOk="0">
                    <a:moveTo>
                      <a:pt x="98" y="1"/>
                    </a:moveTo>
                    <a:cubicBezTo>
                      <a:pt x="44" y="1"/>
                      <a:pt x="1" y="44"/>
                      <a:pt x="1" y="97"/>
                    </a:cubicBezTo>
                    <a:cubicBezTo>
                      <a:pt x="1" y="151"/>
                      <a:pt x="44" y="194"/>
                      <a:pt x="98" y="194"/>
                    </a:cubicBezTo>
                    <a:lnTo>
                      <a:pt x="1461" y="194"/>
                    </a:lnTo>
                    <a:cubicBezTo>
                      <a:pt x="1515" y="194"/>
                      <a:pt x="1558" y="151"/>
                      <a:pt x="1558" y="97"/>
                    </a:cubicBezTo>
                    <a:cubicBezTo>
                      <a:pt x="1558" y="44"/>
                      <a:pt x="1515" y="1"/>
                      <a:pt x="1461" y="1"/>
                    </a:cubicBez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41"/>
              <p:cNvSpPr/>
              <p:nvPr/>
            </p:nvSpPr>
            <p:spPr>
              <a:xfrm>
                <a:off x="2176090" y="4206376"/>
                <a:ext cx="57385" cy="286923"/>
              </a:xfrm>
              <a:custGeom>
                <a:avLst/>
                <a:gdLst/>
                <a:ahLst/>
                <a:cxnLst/>
                <a:rect l="l" t="t" r="r" b="b"/>
                <a:pathLst>
                  <a:path w="187" h="935" extrusionOk="0">
                    <a:moveTo>
                      <a:pt x="0" y="0"/>
                    </a:moveTo>
                    <a:lnTo>
                      <a:pt x="0" y="934"/>
                    </a:lnTo>
                    <a:lnTo>
                      <a:pt x="187" y="934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rgbClr val="E3DA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41"/>
              <p:cNvSpPr/>
              <p:nvPr/>
            </p:nvSpPr>
            <p:spPr>
              <a:xfrm>
                <a:off x="2161668" y="4160345"/>
                <a:ext cx="87151" cy="111087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62" extrusionOk="0">
                    <a:moveTo>
                      <a:pt x="1" y="0"/>
                    </a:moveTo>
                    <a:lnTo>
                      <a:pt x="1" y="361"/>
                    </a:lnTo>
                    <a:lnTo>
                      <a:pt x="284" y="361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41"/>
              <p:cNvSpPr/>
              <p:nvPr/>
            </p:nvSpPr>
            <p:spPr>
              <a:xfrm>
                <a:off x="2033397" y="4479796"/>
                <a:ext cx="344001" cy="36518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120" y="119"/>
                    </a:lnTo>
                    <a:lnTo>
                      <a:pt x="1120" y="0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41"/>
              <p:cNvSpPr/>
              <p:nvPr/>
            </p:nvSpPr>
            <p:spPr>
              <a:xfrm>
                <a:off x="2022349" y="4516006"/>
                <a:ext cx="61681" cy="61681"/>
              </a:xfrm>
              <a:custGeom>
                <a:avLst/>
                <a:gdLst/>
                <a:ahLst/>
                <a:cxnLst/>
                <a:rect l="l" t="t" r="r" b="b"/>
                <a:pathLst>
                  <a:path w="201" h="201" extrusionOk="0">
                    <a:moveTo>
                      <a:pt x="101" y="1"/>
                    </a:moveTo>
                    <a:cubicBezTo>
                      <a:pt x="43" y="1"/>
                      <a:pt x="0" y="44"/>
                      <a:pt x="0" y="101"/>
                    </a:cubicBezTo>
                    <a:cubicBezTo>
                      <a:pt x="0" y="154"/>
                      <a:pt x="43" y="201"/>
                      <a:pt x="101" y="201"/>
                    </a:cubicBezTo>
                    <a:cubicBezTo>
                      <a:pt x="158" y="201"/>
                      <a:pt x="201" y="154"/>
                      <a:pt x="201" y="101"/>
                    </a:cubicBezTo>
                    <a:cubicBezTo>
                      <a:pt x="201" y="44"/>
                      <a:pt x="158" y="1"/>
                      <a:pt x="101" y="1"/>
                    </a:cubicBezTo>
                    <a:close/>
                  </a:path>
                </a:pathLst>
              </a:custGeom>
              <a:solidFill>
                <a:srgbClr val="E3DA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41"/>
              <p:cNvSpPr/>
              <p:nvPr/>
            </p:nvSpPr>
            <p:spPr>
              <a:xfrm>
                <a:off x="2326456" y="4516006"/>
                <a:ext cx="61988" cy="6168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01" extrusionOk="0">
                    <a:moveTo>
                      <a:pt x="101" y="1"/>
                    </a:moveTo>
                    <a:cubicBezTo>
                      <a:pt x="47" y="1"/>
                      <a:pt x="1" y="44"/>
                      <a:pt x="1" y="101"/>
                    </a:cubicBezTo>
                    <a:cubicBezTo>
                      <a:pt x="1" y="154"/>
                      <a:pt x="47" y="201"/>
                      <a:pt x="101" y="201"/>
                    </a:cubicBezTo>
                    <a:cubicBezTo>
                      <a:pt x="158" y="201"/>
                      <a:pt x="201" y="154"/>
                      <a:pt x="201" y="101"/>
                    </a:cubicBezTo>
                    <a:cubicBezTo>
                      <a:pt x="201" y="44"/>
                      <a:pt x="158" y="1"/>
                      <a:pt x="101" y="1"/>
                    </a:cubicBezTo>
                    <a:close/>
                  </a:path>
                </a:pathLst>
              </a:custGeom>
              <a:solidFill>
                <a:srgbClr val="E3DA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41"/>
              <p:cNvSpPr/>
              <p:nvPr/>
            </p:nvSpPr>
            <p:spPr>
              <a:xfrm>
                <a:off x="1785140" y="3935104"/>
                <a:ext cx="821798" cy="648109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2112" extrusionOk="0">
                    <a:moveTo>
                      <a:pt x="756" y="0"/>
                    </a:moveTo>
                    <a:cubicBezTo>
                      <a:pt x="756" y="0"/>
                      <a:pt x="25" y="68"/>
                      <a:pt x="15" y="351"/>
                    </a:cubicBezTo>
                    <a:cubicBezTo>
                      <a:pt x="0" y="637"/>
                      <a:pt x="383" y="2112"/>
                      <a:pt x="383" y="2112"/>
                    </a:cubicBezTo>
                    <a:lnTo>
                      <a:pt x="702" y="2112"/>
                    </a:lnTo>
                    <a:cubicBezTo>
                      <a:pt x="702" y="2112"/>
                      <a:pt x="727" y="637"/>
                      <a:pt x="648" y="584"/>
                    </a:cubicBezTo>
                    <a:cubicBezTo>
                      <a:pt x="648" y="584"/>
                      <a:pt x="1038" y="577"/>
                      <a:pt x="1339" y="548"/>
                    </a:cubicBezTo>
                    <a:cubicBezTo>
                      <a:pt x="1640" y="577"/>
                      <a:pt x="2030" y="584"/>
                      <a:pt x="2030" y="584"/>
                    </a:cubicBezTo>
                    <a:cubicBezTo>
                      <a:pt x="1951" y="637"/>
                      <a:pt x="1976" y="2112"/>
                      <a:pt x="1976" y="2112"/>
                    </a:cubicBezTo>
                    <a:lnTo>
                      <a:pt x="2294" y="2112"/>
                    </a:lnTo>
                    <a:cubicBezTo>
                      <a:pt x="2294" y="2112"/>
                      <a:pt x="2677" y="637"/>
                      <a:pt x="2663" y="351"/>
                    </a:cubicBezTo>
                    <a:cubicBezTo>
                      <a:pt x="2652" y="68"/>
                      <a:pt x="1922" y="0"/>
                      <a:pt x="1922" y="0"/>
                    </a:cubicBezTo>
                    <a:cubicBezTo>
                      <a:pt x="1890" y="0"/>
                      <a:pt x="1582" y="4"/>
                      <a:pt x="1339" y="4"/>
                    </a:cubicBezTo>
                    <a:cubicBezTo>
                      <a:pt x="1096" y="4"/>
                      <a:pt x="788" y="0"/>
                      <a:pt x="7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41"/>
              <p:cNvSpPr/>
              <p:nvPr/>
            </p:nvSpPr>
            <p:spPr>
              <a:xfrm>
                <a:off x="1817975" y="4582903"/>
                <a:ext cx="171847" cy="6290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05" extrusionOk="0">
                    <a:moveTo>
                      <a:pt x="344" y="1"/>
                    </a:moveTo>
                    <a:cubicBezTo>
                      <a:pt x="344" y="1"/>
                      <a:pt x="233" y="33"/>
                      <a:pt x="133" y="80"/>
                    </a:cubicBezTo>
                    <a:cubicBezTo>
                      <a:pt x="101" y="97"/>
                      <a:pt x="72" y="115"/>
                      <a:pt x="44" y="133"/>
                    </a:cubicBezTo>
                    <a:cubicBezTo>
                      <a:pt x="37" y="140"/>
                      <a:pt x="29" y="144"/>
                      <a:pt x="22" y="151"/>
                    </a:cubicBezTo>
                    <a:cubicBezTo>
                      <a:pt x="1" y="169"/>
                      <a:pt x="15" y="205"/>
                      <a:pt x="40" y="205"/>
                    </a:cubicBezTo>
                    <a:lnTo>
                      <a:pt x="541" y="205"/>
                    </a:lnTo>
                    <a:lnTo>
                      <a:pt x="548" y="112"/>
                    </a:lnTo>
                    <a:lnTo>
                      <a:pt x="552" y="87"/>
                    </a:lnTo>
                    <a:lnTo>
                      <a:pt x="559" y="1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41"/>
              <p:cNvSpPr/>
              <p:nvPr/>
            </p:nvSpPr>
            <p:spPr>
              <a:xfrm>
                <a:off x="1817975" y="4616966"/>
                <a:ext cx="168472" cy="28846"/>
              </a:xfrm>
              <a:custGeom>
                <a:avLst/>
                <a:gdLst/>
                <a:ahLst/>
                <a:cxnLst/>
                <a:rect l="l" t="t" r="r" b="b"/>
                <a:pathLst>
                  <a:path w="549" h="94" extrusionOk="0">
                    <a:moveTo>
                      <a:pt x="548" y="1"/>
                    </a:moveTo>
                    <a:lnTo>
                      <a:pt x="548" y="1"/>
                    </a:lnTo>
                    <a:cubicBezTo>
                      <a:pt x="403" y="20"/>
                      <a:pt x="276" y="26"/>
                      <a:pt x="175" y="26"/>
                    </a:cubicBezTo>
                    <a:cubicBezTo>
                      <a:pt x="125" y="26"/>
                      <a:pt x="81" y="25"/>
                      <a:pt x="44" y="22"/>
                    </a:cubicBezTo>
                    <a:cubicBezTo>
                      <a:pt x="37" y="29"/>
                      <a:pt x="29" y="33"/>
                      <a:pt x="22" y="40"/>
                    </a:cubicBezTo>
                    <a:cubicBezTo>
                      <a:pt x="1" y="58"/>
                      <a:pt x="15" y="94"/>
                      <a:pt x="40" y="94"/>
                    </a:cubicBezTo>
                    <a:lnTo>
                      <a:pt x="541" y="94"/>
                    </a:lnTo>
                    <a:lnTo>
                      <a:pt x="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41"/>
              <p:cNvSpPr/>
              <p:nvPr/>
            </p:nvSpPr>
            <p:spPr>
              <a:xfrm>
                <a:off x="2412072" y="4582903"/>
                <a:ext cx="170620" cy="62908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05" extrusionOk="0">
                    <a:moveTo>
                      <a:pt x="1" y="1"/>
                    </a:moveTo>
                    <a:lnTo>
                      <a:pt x="8" y="87"/>
                    </a:lnTo>
                    <a:lnTo>
                      <a:pt x="8" y="112"/>
                    </a:lnTo>
                    <a:lnTo>
                      <a:pt x="15" y="205"/>
                    </a:lnTo>
                    <a:lnTo>
                      <a:pt x="516" y="205"/>
                    </a:lnTo>
                    <a:cubicBezTo>
                      <a:pt x="541" y="205"/>
                      <a:pt x="556" y="169"/>
                      <a:pt x="534" y="151"/>
                    </a:cubicBezTo>
                    <a:cubicBezTo>
                      <a:pt x="527" y="144"/>
                      <a:pt x="520" y="140"/>
                      <a:pt x="513" y="133"/>
                    </a:cubicBezTo>
                    <a:cubicBezTo>
                      <a:pt x="484" y="115"/>
                      <a:pt x="455" y="97"/>
                      <a:pt x="423" y="80"/>
                    </a:cubicBezTo>
                    <a:cubicBezTo>
                      <a:pt x="323" y="33"/>
                      <a:pt x="212" y="1"/>
                      <a:pt x="212" y="1"/>
                    </a:cubicBez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41"/>
              <p:cNvSpPr/>
              <p:nvPr/>
            </p:nvSpPr>
            <p:spPr>
              <a:xfrm>
                <a:off x="2414527" y="4616966"/>
                <a:ext cx="168165" cy="2884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94" extrusionOk="0">
                    <a:moveTo>
                      <a:pt x="0" y="1"/>
                    </a:moveTo>
                    <a:lnTo>
                      <a:pt x="7" y="94"/>
                    </a:lnTo>
                    <a:lnTo>
                      <a:pt x="508" y="94"/>
                    </a:lnTo>
                    <a:cubicBezTo>
                      <a:pt x="533" y="94"/>
                      <a:pt x="548" y="58"/>
                      <a:pt x="526" y="40"/>
                    </a:cubicBezTo>
                    <a:cubicBezTo>
                      <a:pt x="519" y="33"/>
                      <a:pt x="512" y="29"/>
                      <a:pt x="505" y="22"/>
                    </a:cubicBezTo>
                    <a:cubicBezTo>
                      <a:pt x="468" y="25"/>
                      <a:pt x="424" y="26"/>
                      <a:pt x="373" y="26"/>
                    </a:cubicBezTo>
                    <a:cubicBezTo>
                      <a:pt x="272" y="26"/>
                      <a:pt x="146" y="2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41"/>
              <p:cNvSpPr/>
              <p:nvPr/>
            </p:nvSpPr>
            <p:spPr>
              <a:xfrm>
                <a:off x="1950849" y="3298659"/>
                <a:ext cx="463987" cy="694140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2262" extrusionOk="0">
                    <a:moveTo>
                      <a:pt x="739" y="1"/>
                    </a:moveTo>
                    <a:cubicBezTo>
                      <a:pt x="620" y="1"/>
                      <a:pt x="501" y="20"/>
                      <a:pt x="387" y="56"/>
                    </a:cubicBezTo>
                    <a:cubicBezTo>
                      <a:pt x="369" y="63"/>
                      <a:pt x="352" y="70"/>
                      <a:pt x="334" y="77"/>
                    </a:cubicBezTo>
                    <a:cubicBezTo>
                      <a:pt x="255" y="360"/>
                      <a:pt x="194" y="661"/>
                      <a:pt x="144" y="940"/>
                    </a:cubicBezTo>
                    <a:cubicBezTo>
                      <a:pt x="37" y="1577"/>
                      <a:pt x="1" y="2110"/>
                      <a:pt x="1" y="2110"/>
                    </a:cubicBezTo>
                    <a:cubicBezTo>
                      <a:pt x="231" y="2211"/>
                      <a:pt x="476" y="2262"/>
                      <a:pt x="722" y="2262"/>
                    </a:cubicBezTo>
                    <a:cubicBezTo>
                      <a:pt x="988" y="2262"/>
                      <a:pt x="1254" y="2202"/>
                      <a:pt x="1500" y="2085"/>
                    </a:cubicBezTo>
                    <a:lnTo>
                      <a:pt x="1511" y="2078"/>
                    </a:lnTo>
                    <a:cubicBezTo>
                      <a:pt x="1511" y="2078"/>
                      <a:pt x="1397" y="1004"/>
                      <a:pt x="1135" y="77"/>
                    </a:cubicBezTo>
                    <a:cubicBezTo>
                      <a:pt x="1117" y="70"/>
                      <a:pt x="1100" y="63"/>
                      <a:pt x="1082" y="56"/>
                    </a:cubicBezTo>
                    <a:cubicBezTo>
                      <a:pt x="970" y="19"/>
                      <a:pt x="855" y="1"/>
                      <a:pt x="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1"/>
              <p:cNvSpPr/>
              <p:nvPr/>
            </p:nvSpPr>
            <p:spPr>
              <a:xfrm>
                <a:off x="1758749" y="3322288"/>
                <a:ext cx="294595" cy="481172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568" extrusionOk="0">
                    <a:moveTo>
                      <a:pt x="960" y="0"/>
                    </a:moveTo>
                    <a:lnTo>
                      <a:pt x="960" y="0"/>
                    </a:lnTo>
                    <a:cubicBezTo>
                      <a:pt x="842" y="33"/>
                      <a:pt x="716" y="76"/>
                      <a:pt x="677" y="133"/>
                    </a:cubicBezTo>
                    <a:cubicBezTo>
                      <a:pt x="598" y="244"/>
                      <a:pt x="43" y="874"/>
                      <a:pt x="22" y="1167"/>
                    </a:cubicBezTo>
                    <a:cubicBezTo>
                      <a:pt x="1" y="1461"/>
                      <a:pt x="358" y="1568"/>
                      <a:pt x="358" y="1568"/>
                    </a:cubicBezTo>
                    <a:lnTo>
                      <a:pt x="527" y="1568"/>
                    </a:lnTo>
                    <a:lnTo>
                      <a:pt x="602" y="1307"/>
                    </a:lnTo>
                    <a:cubicBezTo>
                      <a:pt x="519" y="1271"/>
                      <a:pt x="462" y="1224"/>
                      <a:pt x="477" y="1174"/>
                    </a:cubicBezTo>
                    <a:cubicBezTo>
                      <a:pt x="502" y="1078"/>
                      <a:pt x="652" y="952"/>
                      <a:pt x="770" y="863"/>
                    </a:cubicBezTo>
                    <a:cubicBezTo>
                      <a:pt x="820" y="584"/>
                      <a:pt x="881" y="283"/>
                      <a:pt x="9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41"/>
              <p:cNvSpPr/>
              <p:nvPr/>
            </p:nvSpPr>
            <p:spPr>
              <a:xfrm>
                <a:off x="1920162" y="3723058"/>
                <a:ext cx="163869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262" extrusionOk="0">
                    <a:moveTo>
                      <a:pt x="76" y="1"/>
                    </a:moveTo>
                    <a:lnTo>
                      <a:pt x="1" y="262"/>
                    </a:lnTo>
                    <a:lnTo>
                      <a:pt x="534" y="262"/>
                    </a:lnTo>
                    <a:lnTo>
                      <a:pt x="534" y="112"/>
                    </a:lnTo>
                    <a:cubicBezTo>
                      <a:pt x="534" y="112"/>
                      <a:pt x="248" y="72"/>
                      <a:pt x="76" y="1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41"/>
              <p:cNvSpPr/>
              <p:nvPr/>
            </p:nvSpPr>
            <p:spPr>
              <a:xfrm>
                <a:off x="2297917" y="3322288"/>
                <a:ext cx="293675" cy="481172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568" extrusionOk="0">
                    <a:moveTo>
                      <a:pt x="1" y="0"/>
                    </a:moveTo>
                    <a:cubicBezTo>
                      <a:pt x="2" y="1"/>
                      <a:pt x="3" y="1"/>
                      <a:pt x="5" y="1"/>
                    </a:cubicBezTo>
                    <a:lnTo>
                      <a:pt x="5" y="1"/>
                    </a:lnTo>
                    <a:cubicBezTo>
                      <a:pt x="5" y="1"/>
                      <a:pt x="4" y="1"/>
                      <a:pt x="4" y="0"/>
                    </a:cubicBezTo>
                    <a:close/>
                    <a:moveTo>
                      <a:pt x="5" y="1"/>
                    </a:moveTo>
                    <a:cubicBezTo>
                      <a:pt x="83" y="284"/>
                      <a:pt x="140" y="584"/>
                      <a:pt x="190" y="863"/>
                    </a:cubicBezTo>
                    <a:cubicBezTo>
                      <a:pt x="309" y="952"/>
                      <a:pt x="459" y="1078"/>
                      <a:pt x="484" y="1174"/>
                    </a:cubicBezTo>
                    <a:cubicBezTo>
                      <a:pt x="495" y="1224"/>
                      <a:pt x="441" y="1271"/>
                      <a:pt x="359" y="1307"/>
                    </a:cubicBezTo>
                    <a:lnTo>
                      <a:pt x="434" y="1568"/>
                    </a:lnTo>
                    <a:lnTo>
                      <a:pt x="602" y="1568"/>
                    </a:lnTo>
                    <a:cubicBezTo>
                      <a:pt x="602" y="1568"/>
                      <a:pt x="956" y="1461"/>
                      <a:pt x="938" y="1167"/>
                    </a:cubicBezTo>
                    <a:cubicBezTo>
                      <a:pt x="917" y="874"/>
                      <a:pt x="362" y="244"/>
                      <a:pt x="280" y="133"/>
                    </a:cubicBezTo>
                    <a:cubicBezTo>
                      <a:pt x="241" y="76"/>
                      <a:pt x="118" y="34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41"/>
              <p:cNvSpPr/>
              <p:nvPr/>
            </p:nvSpPr>
            <p:spPr>
              <a:xfrm>
                <a:off x="2267230" y="3723058"/>
                <a:ext cx="163869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262" extrusionOk="0">
                    <a:moveTo>
                      <a:pt x="459" y="1"/>
                    </a:moveTo>
                    <a:cubicBezTo>
                      <a:pt x="287" y="72"/>
                      <a:pt x="1" y="112"/>
                      <a:pt x="1" y="112"/>
                    </a:cubicBezTo>
                    <a:lnTo>
                      <a:pt x="1" y="262"/>
                    </a:lnTo>
                    <a:lnTo>
                      <a:pt x="534" y="262"/>
                    </a:lnTo>
                    <a:lnTo>
                      <a:pt x="459" y="1"/>
                    </a:ln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41"/>
              <p:cNvSpPr/>
              <p:nvPr/>
            </p:nvSpPr>
            <p:spPr>
              <a:xfrm>
                <a:off x="1980615" y="3519911"/>
                <a:ext cx="431766" cy="283548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924" extrusionOk="0">
                    <a:moveTo>
                      <a:pt x="0" y="1"/>
                    </a:moveTo>
                    <a:lnTo>
                      <a:pt x="0" y="924"/>
                    </a:lnTo>
                    <a:lnTo>
                      <a:pt x="1407" y="924"/>
                    </a:lnTo>
                    <a:lnTo>
                      <a:pt x="1407" y="1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41"/>
              <p:cNvSpPr/>
              <p:nvPr/>
            </p:nvSpPr>
            <p:spPr>
              <a:xfrm>
                <a:off x="2069607" y="3298659"/>
                <a:ext cx="213275" cy="104029"/>
              </a:xfrm>
              <a:custGeom>
                <a:avLst/>
                <a:gdLst/>
                <a:ahLst/>
                <a:cxnLst/>
                <a:rect l="l" t="t" r="r" b="b"/>
                <a:pathLst>
                  <a:path w="695" h="339" extrusionOk="0">
                    <a:moveTo>
                      <a:pt x="352" y="0"/>
                    </a:moveTo>
                    <a:cubicBezTo>
                      <a:pt x="256" y="0"/>
                      <a:pt x="160" y="13"/>
                      <a:pt x="65" y="38"/>
                    </a:cubicBezTo>
                    <a:cubicBezTo>
                      <a:pt x="43" y="45"/>
                      <a:pt x="22" y="49"/>
                      <a:pt x="0" y="56"/>
                    </a:cubicBezTo>
                    <a:cubicBezTo>
                      <a:pt x="33" y="153"/>
                      <a:pt x="122" y="339"/>
                      <a:pt x="369" y="339"/>
                    </a:cubicBezTo>
                    <a:cubicBezTo>
                      <a:pt x="616" y="339"/>
                      <a:pt x="677" y="153"/>
                      <a:pt x="695" y="56"/>
                    </a:cubicBezTo>
                    <a:cubicBezTo>
                      <a:pt x="673" y="49"/>
                      <a:pt x="655" y="45"/>
                      <a:pt x="637" y="38"/>
                    </a:cubicBezTo>
                    <a:cubicBezTo>
                      <a:pt x="544" y="13"/>
                      <a:pt x="449" y="0"/>
                      <a:pt x="352" y="0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41"/>
              <p:cNvSpPr/>
              <p:nvPr/>
            </p:nvSpPr>
            <p:spPr>
              <a:xfrm>
                <a:off x="2089247" y="3298659"/>
                <a:ext cx="176143" cy="6567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214" extrusionOk="0">
                    <a:moveTo>
                      <a:pt x="288" y="0"/>
                    </a:moveTo>
                    <a:cubicBezTo>
                      <a:pt x="192" y="0"/>
                      <a:pt x="96" y="13"/>
                      <a:pt x="1" y="38"/>
                    </a:cubicBezTo>
                    <a:cubicBezTo>
                      <a:pt x="36" y="98"/>
                      <a:pt x="116" y="213"/>
                      <a:pt x="259" y="213"/>
                    </a:cubicBezTo>
                    <a:cubicBezTo>
                      <a:pt x="261" y="213"/>
                      <a:pt x="263" y="213"/>
                      <a:pt x="266" y="213"/>
                    </a:cubicBezTo>
                    <a:cubicBezTo>
                      <a:pt x="391" y="210"/>
                      <a:pt x="505" y="110"/>
                      <a:pt x="573" y="38"/>
                    </a:cubicBezTo>
                    <a:cubicBezTo>
                      <a:pt x="480" y="13"/>
                      <a:pt x="385" y="0"/>
                      <a:pt x="288" y="0"/>
                    </a:cubicBezTo>
                    <a:close/>
                  </a:path>
                </a:pathLst>
              </a:custGeom>
              <a:solidFill>
                <a:srgbClr val="E3DA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41"/>
              <p:cNvSpPr/>
              <p:nvPr/>
            </p:nvSpPr>
            <p:spPr>
              <a:xfrm>
                <a:off x="2066232" y="3071883"/>
                <a:ext cx="218798" cy="275876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99" extrusionOk="0">
                    <a:moveTo>
                      <a:pt x="355" y="0"/>
                    </a:moveTo>
                    <a:cubicBezTo>
                      <a:pt x="158" y="0"/>
                      <a:pt x="1" y="201"/>
                      <a:pt x="1" y="451"/>
                    </a:cubicBezTo>
                    <a:cubicBezTo>
                      <a:pt x="1" y="698"/>
                      <a:pt x="158" y="899"/>
                      <a:pt x="355" y="899"/>
                    </a:cubicBezTo>
                    <a:cubicBezTo>
                      <a:pt x="552" y="899"/>
                      <a:pt x="713" y="698"/>
                      <a:pt x="713" y="451"/>
                    </a:cubicBezTo>
                    <a:cubicBezTo>
                      <a:pt x="713" y="201"/>
                      <a:pt x="552" y="0"/>
                      <a:pt x="355" y="0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41"/>
              <p:cNvSpPr/>
              <p:nvPr/>
            </p:nvSpPr>
            <p:spPr>
              <a:xfrm>
                <a:off x="2037693" y="3202609"/>
                <a:ext cx="65056" cy="65977"/>
              </a:xfrm>
              <a:custGeom>
                <a:avLst/>
                <a:gdLst/>
                <a:ahLst/>
                <a:cxnLst/>
                <a:rect l="l" t="t" r="r" b="b"/>
                <a:pathLst>
                  <a:path w="212" h="215" extrusionOk="0">
                    <a:moveTo>
                      <a:pt x="104" y="0"/>
                    </a:moveTo>
                    <a:cubicBezTo>
                      <a:pt x="47" y="0"/>
                      <a:pt x="1" y="50"/>
                      <a:pt x="1" y="108"/>
                    </a:cubicBezTo>
                    <a:cubicBezTo>
                      <a:pt x="1" y="165"/>
                      <a:pt x="47" y="215"/>
                      <a:pt x="104" y="215"/>
                    </a:cubicBezTo>
                    <a:cubicBezTo>
                      <a:pt x="165" y="215"/>
                      <a:pt x="212" y="165"/>
                      <a:pt x="212" y="108"/>
                    </a:cubicBezTo>
                    <a:cubicBezTo>
                      <a:pt x="212" y="50"/>
                      <a:pt x="165" y="0"/>
                      <a:pt x="104" y="0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41"/>
              <p:cNvSpPr/>
              <p:nvPr/>
            </p:nvSpPr>
            <p:spPr>
              <a:xfrm>
                <a:off x="2251887" y="3202609"/>
                <a:ext cx="65056" cy="65977"/>
              </a:xfrm>
              <a:custGeom>
                <a:avLst/>
                <a:gdLst/>
                <a:ahLst/>
                <a:cxnLst/>
                <a:rect l="l" t="t" r="r" b="b"/>
                <a:pathLst>
                  <a:path w="212" h="215" extrusionOk="0">
                    <a:moveTo>
                      <a:pt x="108" y="0"/>
                    </a:moveTo>
                    <a:cubicBezTo>
                      <a:pt x="47" y="0"/>
                      <a:pt x="0" y="50"/>
                      <a:pt x="0" y="108"/>
                    </a:cubicBezTo>
                    <a:cubicBezTo>
                      <a:pt x="0" y="165"/>
                      <a:pt x="47" y="215"/>
                      <a:pt x="108" y="215"/>
                    </a:cubicBezTo>
                    <a:cubicBezTo>
                      <a:pt x="165" y="215"/>
                      <a:pt x="212" y="165"/>
                      <a:pt x="212" y="108"/>
                    </a:cubicBezTo>
                    <a:cubicBezTo>
                      <a:pt x="212" y="50"/>
                      <a:pt x="165" y="0"/>
                      <a:pt x="108" y="0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41"/>
              <p:cNvSpPr/>
              <p:nvPr/>
            </p:nvSpPr>
            <p:spPr>
              <a:xfrm>
                <a:off x="2025725" y="3028921"/>
                <a:ext cx="284775" cy="200386"/>
              </a:xfrm>
              <a:custGeom>
                <a:avLst/>
                <a:gdLst/>
                <a:ahLst/>
                <a:cxnLst/>
                <a:rect l="l" t="t" r="r" b="b"/>
                <a:pathLst>
                  <a:path w="928" h="653" extrusionOk="0">
                    <a:moveTo>
                      <a:pt x="845" y="1"/>
                    </a:moveTo>
                    <a:cubicBezTo>
                      <a:pt x="819" y="57"/>
                      <a:pt x="738" y="70"/>
                      <a:pt x="640" y="70"/>
                    </a:cubicBezTo>
                    <a:cubicBezTo>
                      <a:pt x="551" y="70"/>
                      <a:pt x="449" y="59"/>
                      <a:pt x="359" y="59"/>
                    </a:cubicBezTo>
                    <a:cubicBezTo>
                      <a:pt x="324" y="59"/>
                      <a:pt x="291" y="61"/>
                      <a:pt x="261" y="65"/>
                    </a:cubicBezTo>
                    <a:cubicBezTo>
                      <a:pt x="68" y="90"/>
                      <a:pt x="118" y="237"/>
                      <a:pt x="118" y="237"/>
                    </a:cubicBezTo>
                    <a:cubicBezTo>
                      <a:pt x="0" y="294"/>
                      <a:pt x="86" y="584"/>
                      <a:pt x="86" y="584"/>
                    </a:cubicBezTo>
                    <a:cubicBezTo>
                      <a:pt x="118" y="598"/>
                      <a:pt x="143" y="620"/>
                      <a:pt x="154" y="652"/>
                    </a:cubicBezTo>
                    <a:cubicBezTo>
                      <a:pt x="154" y="527"/>
                      <a:pt x="215" y="405"/>
                      <a:pt x="294" y="305"/>
                    </a:cubicBezTo>
                    <a:cubicBezTo>
                      <a:pt x="340" y="355"/>
                      <a:pt x="405" y="387"/>
                      <a:pt x="473" y="387"/>
                    </a:cubicBezTo>
                    <a:cubicBezTo>
                      <a:pt x="479" y="388"/>
                      <a:pt x="486" y="388"/>
                      <a:pt x="493" y="388"/>
                    </a:cubicBezTo>
                    <a:cubicBezTo>
                      <a:pt x="527" y="388"/>
                      <a:pt x="561" y="383"/>
                      <a:pt x="596" y="383"/>
                    </a:cubicBezTo>
                    <a:cubicBezTo>
                      <a:pt x="612" y="383"/>
                      <a:pt x="628" y="384"/>
                      <a:pt x="644" y="387"/>
                    </a:cubicBezTo>
                    <a:cubicBezTo>
                      <a:pt x="720" y="405"/>
                      <a:pt x="780" y="480"/>
                      <a:pt x="780" y="559"/>
                    </a:cubicBezTo>
                    <a:cubicBezTo>
                      <a:pt x="802" y="577"/>
                      <a:pt x="820" y="616"/>
                      <a:pt x="830" y="645"/>
                    </a:cubicBezTo>
                    <a:cubicBezTo>
                      <a:pt x="820" y="613"/>
                      <a:pt x="877" y="609"/>
                      <a:pt x="884" y="577"/>
                    </a:cubicBezTo>
                    <a:cubicBezTo>
                      <a:pt x="927" y="255"/>
                      <a:pt x="845" y="255"/>
                      <a:pt x="845" y="255"/>
                    </a:cubicBezTo>
                    <a:cubicBezTo>
                      <a:pt x="920" y="208"/>
                      <a:pt x="845" y="1"/>
                      <a:pt x="8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41"/>
              <p:cNvSpPr/>
              <p:nvPr/>
            </p:nvSpPr>
            <p:spPr>
              <a:xfrm>
                <a:off x="701281" y="2963252"/>
                <a:ext cx="409978" cy="558197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819" extrusionOk="0">
                    <a:moveTo>
                      <a:pt x="487" y="258"/>
                    </a:moveTo>
                    <a:cubicBezTo>
                      <a:pt x="483" y="265"/>
                      <a:pt x="483" y="272"/>
                      <a:pt x="480" y="279"/>
                    </a:cubicBezTo>
                    <a:cubicBezTo>
                      <a:pt x="440" y="422"/>
                      <a:pt x="447" y="580"/>
                      <a:pt x="401" y="719"/>
                    </a:cubicBezTo>
                    <a:cubicBezTo>
                      <a:pt x="401" y="676"/>
                      <a:pt x="401" y="634"/>
                      <a:pt x="397" y="591"/>
                    </a:cubicBezTo>
                    <a:cubicBezTo>
                      <a:pt x="390" y="462"/>
                      <a:pt x="422" y="351"/>
                      <a:pt x="487" y="258"/>
                    </a:cubicBezTo>
                    <a:close/>
                    <a:moveTo>
                      <a:pt x="820" y="1"/>
                    </a:moveTo>
                    <a:cubicBezTo>
                      <a:pt x="778" y="1"/>
                      <a:pt x="738" y="6"/>
                      <a:pt x="702" y="18"/>
                    </a:cubicBezTo>
                    <a:cubicBezTo>
                      <a:pt x="619" y="43"/>
                      <a:pt x="562" y="100"/>
                      <a:pt x="523" y="172"/>
                    </a:cubicBezTo>
                    <a:cubicBezTo>
                      <a:pt x="458" y="243"/>
                      <a:pt x="408" y="329"/>
                      <a:pt x="383" y="426"/>
                    </a:cubicBezTo>
                    <a:cubicBezTo>
                      <a:pt x="358" y="515"/>
                      <a:pt x="372" y="605"/>
                      <a:pt x="376" y="698"/>
                    </a:cubicBezTo>
                    <a:cubicBezTo>
                      <a:pt x="379" y="730"/>
                      <a:pt x="376" y="759"/>
                      <a:pt x="372" y="787"/>
                    </a:cubicBezTo>
                    <a:cubicBezTo>
                      <a:pt x="358" y="816"/>
                      <a:pt x="344" y="845"/>
                      <a:pt x="322" y="866"/>
                    </a:cubicBezTo>
                    <a:cubicBezTo>
                      <a:pt x="283" y="913"/>
                      <a:pt x="233" y="945"/>
                      <a:pt x="190" y="988"/>
                    </a:cubicBezTo>
                    <a:cubicBezTo>
                      <a:pt x="136" y="1042"/>
                      <a:pt x="104" y="1110"/>
                      <a:pt x="72" y="1178"/>
                    </a:cubicBezTo>
                    <a:cubicBezTo>
                      <a:pt x="32" y="1274"/>
                      <a:pt x="0" y="1385"/>
                      <a:pt x="32" y="1489"/>
                    </a:cubicBezTo>
                    <a:cubicBezTo>
                      <a:pt x="68" y="1589"/>
                      <a:pt x="158" y="1661"/>
                      <a:pt x="251" y="1707"/>
                    </a:cubicBezTo>
                    <a:cubicBezTo>
                      <a:pt x="390" y="1781"/>
                      <a:pt x="549" y="1819"/>
                      <a:pt x="707" y="1819"/>
                    </a:cubicBezTo>
                    <a:cubicBezTo>
                      <a:pt x="748" y="1819"/>
                      <a:pt x="790" y="1816"/>
                      <a:pt x="830" y="1811"/>
                    </a:cubicBezTo>
                    <a:cubicBezTo>
                      <a:pt x="952" y="1793"/>
                      <a:pt x="1077" y="1750"/>
                      <a:pt x="1163" y="1664"/>
                    </a:cubicBezTo>
                    <a:cubicBezTo>
                      <a:pt x="1249" y="1578"/>
                      <a:pt x="1292" y="1457"/>
                      <a:pt x="1306" y="1335"/>
                    </a:cubicBezTo>
                    <a:cubicBezTo>
                      <a:pt x="1317" y="1217"/>
                      <a:pt x="1299" y="1095"/>
                      <a:pt x="1274" y="977"/>
                    </a:cubicBezTo>
                    <a:cubicBezTo>
                      <a:pt x="1260" y="906"/>
                      <a:pt x="1242" y="838"/>
                      <a:pt x="1246" y="766"/>
                    </a:cubicBezTo>
                    <a:cubicBezTo>
                      <a:pt x="1253" y="626"/>
                      <a:pt x="1335" y="494"/>
                      <a:pt x="1317" y="354"/>
                    </a:cubicBezTo>
                    <a:cubicBezTo>
                      <a:pt x="1290" y="145"/>
                      <a:pt x="1033" y="1"/>
                      <a:pt x="820" y="1"/>
                    </a:cubicBezTo>
                    <a:close/>
                  </a:path>
                </a:pathLst>
              </a:custGeom>
              <a:solidFill>
                <a:srgbClr val="7D2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41"/>
              <p:cNvSpPr/>
              <p:nvPr/>
            </p:nvSpPr>
            <p:spPr>
              <a:xfrm>
                <a:off x="384900" y="3591411"/>
                <a:ext cx="261760" cy="619571"/>
              </a:xfrm>
              <a:custGeom>
                <a:avLst/>
                <a:gdLst/>
                <a:ahLst/>
                <a:cxnLst/>
                <a:rect l="l" t="t" r="r" b="b"/>
                <a:pathLst>
                  <a:path w="853" h="2019" extrusionOk="0">
                    <a:moveTo>
                      <a:pt x="752" y="0"/>
                    </a:moveTo>
                    <a:cubicBezTo>
                      <a:pt x="723" y="47"/>
                      <a:pt x="0" y="1095"/>
                      <a:pt x="262" y="1668"/>
                    </a:cubicBezTo>
                    <a:cubicBezTo>
                      <a:pt x="351" y="1868"/>
                      <a:pt x="548" y="1986"/>
                      <a:pt x="841" y="2019"/>
                    </a:cubicBezTo>
                    <a:lnTo>
                      <a:pt x="852" y="1918"/>
                    </a:lnTo>
                    <a:cubicBezTo>
                      <a:pt x="598" y="1890"/>
                      <a:pt x="430" y="1793"/>
                      <a:pt x="355" y="1629"/>
                    </a:cubicBezTo>
                    <a:cubicBezTo>
                      <a:pt x="118" y="1106"/>
                      <a:pt x="831" y="68"/>
                      <a:pt x="838" y="57"/>
                    </a:cubicBez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41"/>
              <p:cNvSpPr/>
              <p:nvPr/>
            </p:nvSpPr>
            <p:spPr>
              <a:xfrm>
                <a:off x="530969" y="3466209"/>
                <a:ext cx="326510" cy="32743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067" extrusionOk="0">
                    <a:moveTo>
                      <a:pt x="258" y="0"/>
                    </a:moveTo>
                    <a:cubicBezTo>
                      <a:pt x="115" y="0"/>
                      <a:pt x="0" y="118"/>
                      <a:pt x="0" y="261"/>
                    </a:cubicBezTo>
                    <a:lnTo>
                      <a:pt x="0" y="809"/>
                    </a:lnTo>
                    <a:cubicBezTo>
                      <a:pt x="0" y="952"/>
                      <a:pt x="115" y="1067"/>
                      <a:pt x="258" y="1067"/>
                    </a:cubicBezTo>
                    <a:lnTo>
                      <a:pt x="1063" y="1067"/>
                    </a:lnTo>
                    <a:lnTo>
                      <a:pt x="1063" y="0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41"/>
              <p:cNvSpPr/>
              <p:nvPr/>
            </p:nvSpPr>
            <p:spPr>
              <a:xfrm>
                <a:off x="530969" y="4168938"/>
                <a:ext cx="476876" cy="58612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1" extrusionOk="0">
                    <a:moveTo>
                      <a:pt x="93" y="1"/>
                    </a:moveTo>
                    <a:cubicBezTo>
                      <a:pt x="43" y="1"/>
                      <a:pt x="0" y="44"/>
                      <a:pt x="0" y="97"/>
                    </a:cubicBezTo>
                    <a:cubicBezTo>
                      <a:pt x="0" y="147"/>
                      <a:pt x="43" y="190"/>
                      <a:pt x="93" y="190"/>
                    </a:cubicBezTo>
                    <a:lnTo>
                      <a:pt x="1457" y="190"/>
                    </a:lnTo>
                    <a:cubicBezTo>
                      <a:pt x="1511" y="190"/>
                      <a:pt x="1554" y="147"/>
                      <a:pt x="1554" y="97"/>
                    </a:cubicBezTo>
                    <a:cubicBezTo>
                      <a:pt x="1554" y="44"/>
                      <a:pt x="1511" y="1"/>
                      <a:pt x="1457" y="1"/>
                    </a:cubicBez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41"/>
              <p:cNvSpPr/>
              <p:nvPr/>
            </p:nvSpPr>
            <p:spPr>
              <a:xfrm>
                <a:off x="760507" y="3963336"/>
                <a:ext cx="499891" cy="619877"/>
              </a:xfrm>
              <a:custGeom>
                <a:avLst/>
                <a:gdLst/>
                <a:ahLst/>
                <a:cxnLst/>
                <a:rect l="l" t="t" r="r" b="b"/>
                <a:pathLst>
                  <a:path w="1629" h="2020" extrusionOk="0">
                    <a:moveTo>
                      <a:pt x="639" y="1"/>
                    </a:moveTo>
                    <a:cubicBezTo>
                      <a:pt x="607" y="1"/>
                      <a:pt x="587" y="1"/>
                      <a:pt x="587" y="1"/>
                    </a:cubicBezTo>
                    <a:lnTo>
                      <a:pt x="0" y="306"/>
                    </a:lnTo>
                    <a:lnTo>
                      <a:pt x="40" y="660"/>
                    </a:lnTo>
                    <a:cubicBezTo>
                      <a:pt x="40" y="660"/>
                      <a:pt x="355" y="674"/>
                      <a:pt x="630" y="674"/>
                    </a:cubicBezTo>
                    <a:cubicBezTo>
                      <a:pt x="768" y="674"/>
                      <a:pt x="896" y="671"/>
                      <a:pt x="970" y="660"/>
                    </a:cubicBezTo>
                    <a:lnTo>
                      <a:pt x="970" y="660"/>
                    </a:lnTo>
                    <a:lnTo>
                      <a:pt x="759" y="2020"/>
                    </a:lnTo>
                    <a:lnTo>
                      <a:pt x="1035" y="2020"/>
                    </a:lnTo>
                    <a:cubicBezTo>
                      <a:pt x="1035" y="2020"/>
                      <a:pt x="1629" y="384"/>
                      <a:pt x="1428" y="184"/>
                    </a:cubicBezTo>
                    <a:cubicBezTo>
                      <a:pt x="1260" y="15"/>
                      <a:pt x="796" y="1"/>
                      <a:pt x="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41"/>
              <p:cNvSpPr/>
              <p:nvPr/>
            </p:nvSpPr>
            <p:spPr>
              <a:xfrm>
                <a:off x="1007536" y="4582903"/>
                <a:ext cx="170620" cy="62908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05" extrusionOk="0">
                    <a:moveTo>
                      <a:pt x="1" y="1"/>
                    </a:moveTo>
                    <a:lnTo>
                      <a:pt x="8" y="87"/>
                    </a:lnTo>
                    <a:lnTo>
                      <a:pt x="15" y="205"/>
                    </a:lnTo>
                    <a:lnTo>
                      <a:pt x="516" y="205"/>
                    </a:lnTo>
                    <a:cubicBezTo>
                      <a:pt x="545" y="205"/>
                      <a:pt x="555" y="169"/>
                      <a:pt x="534" y="151"/>
                    </a:cubicBezTo>
                    <a:cubicBezTo>
                      <a:pt x="505" y="126"/>
                      <a:pt x="466" y="101"/>
                      <a:pt x="423" y="83"/>
                    </a:cubicBezTo>
                    <a:cubicBezTo>
                      <a:pt x="323" y="33"/>
                      <a:pt x="212" y="1"/>
                      <a:pt x="212" y="1"/>
                    </a:cubicBez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41"/>
              <p:cNvSpPr/>
              <p:nvPr/>
            </p:nvSpPr>
            <p:spPr>
              <a:xfrm>
                <a:off x="1007536" y="4582903"/>
                <a:ext cx="129806" cy="42041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37" extrusionOk="0">
                    <a:moveTo>
                      <a:pt x="1" y="1"/>
                    </a:moveTo>
                    <a:lnTo>
                      <a:pt x="8" y="87"/>
                    </a:lnTo>
                    <a:cubicBezTo>
                      <a:pt x="40" y="105"/>
                      <a:pt x="76" y="115"/>
                      <a:pt x="112" y="126"/>
                    </a:cubicBezTo>
                    <a:cubicBezTo>
                      <a:pt x="169" y="137"/>
                      <a:pt x="226" y="137"/>
                      <a:pt x="287" y="137"/>
                    </a:cubicBezTo>
                    <a:cubicBezTo>
                      <a:pt x="341" y="137"/>
                      <a:pt x="394" y="123"/>
                      <a:pt x="423" y="83"/>
                    </a:cubicBezTo>
                    <a:cubicBezTo>
                      <a:pt x="323" y="33"/>
                      <a:pt x="212" y="1"/>
                      <a:pt x="212" y="1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41"/>
              <p:cNvSpPr/>
              <p:nvPr/>
            </p:nvSpPr>
            <p:spPr>
              <a:xfrm>
                <a:off x="993420" y="3242195"/>
                <a:ext cx="310859" cy="556969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15" extrusionOk="0">
                    <a:moveTo>
                      <a:pt x="165" y="0"/>
                    </a:moveTo>
                    <a:lnTo>
                      <a:pt x="29" y="934"/>
                    </a:lnTo>
                    <a:lnTo>
                      <a:pt x="0" y="1815"/>
                    </a:lnTo>
                    <a:lnTo>
                      <a:pt x="1013" y="1764"/>
                    </a:lnTo>
                    <a:lnTo>
                      <a:pt x="1006" y="1535"/>
                    </a:lnTo>
                    <a:lnTo>
                      <a:pt x="505" y="1374"/>
                    </a:lnTo>
                    <a:cubicBezTo>
                      <a:pt x="505" y="1374"/>
                      <a:pt x="451" y="659"/>
                      <a:pt x="387" y="362"/>
                    </a:cubicBezTo>
                    <a:cubicBezTo>
                      <a:pt x="319" y="65"/>
                      <a:pt x="16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41"/>
              <p:cNvSpPr/>
              <p:nvPr/>
            </p:nvSpPr>
            <p:spPr>
              <a:xfrm>
                <a:off x="1440220" y="4448802"/>
                <a:ext cx="178291" cy="77331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52" extrusionOk="0">
                    <a:moveTo>
                      <a:pt x="226" y="1"/>
                    </a:moveTo>
                    <a:cubicBezTo>
                      <a:pt x="210" y="1"/>
                      <a:pt x="201" y="1"/>
                      <a:pt x="201" y="1"/>
                    </a:cubicBezTo>
                    <a:lnTo>
                      <a:pt x="1" y="62"/>
                    </a:lnTo>
                    <a:lnTo>
                      <a:pt x="33" y="141"/>
                    </a:lnTo>
                    <a:lnTo>
                      <a:pt x="76" y="252"/>
                    </a:lnTo>
                    <a:lnTo>
                      <a:pt x="552" y="105"/>
                    </a:lnTo>
                    <a:cubicBezTo>
                      <a:pt x="577" y="94"/>
                      <a:pt x="580" y="59"/>
                      <a:pt x="555" y="48"/>
                    </a:cubicBezTo>
                    <a:cubicBezTo>
                      <a:pt x="520" y="33"/>
                      <a:pt x="473" y="23"/>
                      <a:pt x="427" y="16"/>
                    </a:cubicBezTo>
                    <a:cubicBezTo>
                      <a:pt x="347" y="3"/>
                      <a:pt x="266" y="1"/>
                      <a:pt x="226" y="1"/>
                    </a:cubicBez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41"/>
              <p:cNvSpPr/>
              <p:nvPr/>
            </p:nvSpPr>
            <p:spPr>
              <a:xfrm>
                <a:off x="1440220" y="4448802"/>
                <a:ext cx="131033" cy="4603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0" extrusionOk="0">
                    <a:moveTo>
                      <a:pt x="226" y="1"/>
                    </a:moveTo>
                    <a:cubicBezTo>
                      <a:pt x="210" y="1"/>
                      <a:pt x="201" y="1"/>
                      <a:pt x="201" y="1"/>
                    </a:cubicBezTo>
                    <a:lnTo>
                      <a:pt x="1" y="62"/>
                    </a:lnTo>
                    <a:lnTo>
                      <a:pt x="33" y="141"/>
                    </a:lnTo>
                    <a:cubicBezTo>
                      <a:pt x="59" y="146"/>
                      <a:pt x="85" y="149"/>
                      <a:pt x="111" y="149"/>
                    </a:cubicBezTo>
                    <a:cubicBezTo>
                      <a:pt x="121" y="149"/>
                      <a:pt x="131" y="149"/>
                      <a:pt x="140" y="148"/>
                    </a:cubicBezTo>
                    <a:cubicBezTo>
                      <a:pt x="201" y="141"/>
                      <a:pt x="258" y="127"/>
                      <a:pt x="312" y="109"/>
                    </a:cubicBezTo>
                    <a:cubicBezTo>
                      <a:pt x="362" y="91"/>
                      <a:pt x="412" y="62"/>
                      <a:pt x="427" y="16"/>
                    </a:cubicBezTo>
                    <a:cubicBezTo>
                      <a:pt x="347" y="3"/>
                      <a:pt x="266" y="1"/>
                      <a:pt x="226" y="1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41"/>
              <p:cNvSpPr/>
              <p:nvPr/>
            </p:nvSpPr>
            <p:spPr>
              <a:xfrm>
                <a:off x="596946" y="3884471"/>
                <a:ext cx="919383" cy="587963"/>
              </a:xfrm>
              <a:custGeom>
                <a:avLst/>
                <a:gdLst/>
                <a:ahLst/>
                <a:cxnLst/>
                <a:rect l="l" t="t" r="r" b="b"/>
                <a:pathLst>
                  <a:path w="2996" h="1916" extrusionOk="0">
                    <a:moveTo>
                      <a:pt x="2065" y="0"/>
                    </a:moveTo>
                    <a:cubicBezTo>
                      <a:pt x="1781" y="0"/>
                      <a:pt x="1457" y="11"/>
                      <a:pt x="1457" y="11"/>
                    </a:cubicBezTo>
                    <a:lnTo>
                      <a:pt x="175" y="11"/>
                    </a:lnTo>
                    <a:cubicBezTo>
                      <a:pt x="175" y="11"/>
                      <a:pt x="0" y="756"/>
                      <a:pt x="433" y="895"/>
                    </a:cubicBezTo>
                    <a:cubicBezTo>
                      <a:pt x="483" y="912"/>
                      <a:pt x="543" y="919"/>
                      <a:pt x="611" y="919"/>
                    </a:cubicBezTo>
                    <a:cubicBezTo>
                      <a:pt x="1130" y="919"/>
                      <a:pt x="2087" y="502"/>
                      <a:pt x="2087" y="502"/>
                    </a:cubicBezTo>
                    <a:lnTo>
                      <a:pt x="2699" y="1915"/>
                    </a:lnTo>
                    <a:lnTo>
                      <a:pt x="2996" y="1833"/>
                    </a:lnTo>
                    <a:cubicBezTo>
                      <a:pt x="2996" y="1833"/>
                      <a:pt x="2645" y="37"/>
                      <a:pt x="2416" y="11"/>
                    </a:cubicBezTo>
                    <a:cubicBezTo>
                      <a:pt x="2339" y="3"/>
                      <a:pt x="2207" y="0"/>
                      <a:pt x="20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41"/>
              <p:cNvSpPr/>
              <p:nvPr/>
            </p:nvSpPr>
            <p:spPr>
              <a:xfrm>
                <a:off x="620881" y="3242195"/>
                <a:ext cx="534261" cy="721758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352" extrusionOk="0">
                    <a:moveTo>
                      <a:pt x="695" y="0"/>
                    </a:moveTo>
                    <a:cubicBezTo>
                      <a:pt x="695" y="0"/>
                      <a:pt x="395" y="215"/>
                      <a:pt x="423" y="405"/>
                    </a:cubicBezTo>
                    <a:cubicBezTo>
                      <a:pt x="448" y="594"/>
                      <a:pt x="445" y="984"/>
                      <a:pt x="420" y="1127"/>
                    </a:cubicBezTo>
                    <a:cubicBezTo>
                      <a:pt x="395" y="1267"/>
                      <a:pt x="1" y="2351"/>
                      <a:pt x="1" y="2351"/>
                    </a:cubicBezTo>
                    <a:lnTo>
                      <a:pt x="949" y="2183"/>
                    </a:lnTo>
                    <a:lnTo>
                      <a:pt x="1268" y="2122"/>
                    </a:lnTo>
                    <a:lnTo>
                      <a:pt x="1379" y="2104"/>
                    </a:lnTo>
                    <a:cubicBezTo>
                      <a:pt x="1379" y="2104"/>
                      <a:pt x="1740" y="422"/>
                      <a:pt x="1386" y="7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41"/>
              <p:cNvSpPr/>
              <p:nvPr/>
            </p:nvSpPr>
            <p:spPr>
              <a:xfrm>
                <a:off x="873434" y="3242195"/>
                <a:ext cx="235369" cy="670204"/>
              </a:xfrm>
              <a:custGeom>
                <a:avLst/>
                <a:gdLst/>
                <a:ahLst/>
                <a:cxnLst/>
                <a:rect l="l" t="t" r="r" b="b"/>
                <a:pathLst>
                  <a:path w="767" h="2184" extrusionOk="0">
                    <a:moveTo>
                      <a:pt x="1" y="0"/>
                    </a:moveTo>
                    <a:cubicBezTo>
                      <a:pt x="1" y="0"/>
                      <a:pt x="334" y="784"/>
                      <a:pt x="126" y="2183"/>
                    </a:cubicBezTo>
                    <a:lnTo>
                      <a:pt x="445" y="2122"/>
                    </a:lnTo>
                    <a:cubicBezTo>
                      <a:pt x="498" y="1836"/>
                      <a:pt x="767" y="269"/>
                      <a:pt x="563" y="7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41"/>
              <p:cNvSpPr/>
              <p:nvPr/>
            </p:nvSpPr>
            <p:spPr>
              <a:xfrm>
                <a:off x="873434" y="3242195"/>
                <a:ext cx="193635" cy="76717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50" extrusionOk="0">
                    <a:moveTo>
                      <a:pt x="1" y="0"/>
                    </a:moveTo>
                    <a:cubicBezTo>
                      <a:pt x="1" y="0"/>
                      <a:pt x="164" y="250"/>
                      <a:pt x="353" y="250"/>
                    </a:cubicBezTo>
                    <a:cubicBezTo>
                      <a:pt x="374" y="250"/>
                      <a:pt x="395" y="247"/>
                      <a:pt x="416" y="240"/>
                    </a:cubicBezTo>
                    <a:cubicBezTo>
                      <a:pt x="631" y="172"/>
                      <a:pt x="556" y="0"/>
                      <a:pt x="556" y="0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1"/>
              <p:cNvSpPr/>
              <p:nvPr/>
            </p:nvSpPr>
            <p:spPr>
              <a:xfrm>
                <a:off x="963653" y="3713238"/>
                <a:ext cx="415502" cy="87458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285" extrusionOk="0">
                    <a:moveTo>
                      <a:pt x="1100" y="0"/>
                    </a:moveTo>
                    <a:cubicBezTo>
                      <a:pt x="1055" y="0"/>
                      <a:pt x="824" y="93"/>
                      <a:pt x="824" y="93"/>
                    </a:cubicBezTo>
                    <a:cubicBezTo>
                      <a:pt x="824" y="93"/>
                      <a:pt x="405" y="76"/>
                      <a:pt x="22" y="47"/>
                    </a:cubicBezTo>
                    <a:lnTo>
                      <a:pt x="0" y="280"/>
                    </a:lnTo>
                    <a:cubicBezTo>
                      <a:pt x="272" y="276"/>
                      <a:pt x="580" y="269"/>
                      <a:pt x="838" y="262"/>
                    </a:cubicBezTo>
                    <a:cubicBezTo>
                      <a:pt x="902" y="278"/>
                      <a:pt x="965" y="285"/>
                      <a:pt x="1026" y="285"/>
                    </a:cubicBezTo>
                    <a:cubicBezTo>
                      <a:pt x="1148" y="285"/>
                      <a:pt x="1256" y="258"/>
                      <a:pt x="1321" y="237"/>
                    </a:cubicBezTo>
                    <a:cubicBezTo>
                      <a:pt x="1346" y="229"/>
                      <a:pt x="1353" y="197"/>
                      <a:pt x="1332" y="179"/>
                    </a:cubicBezTo>
                    <a:cubicBezTo>
                      <a:pt x="1282" y="136"/>
                      <a:pt x="1181" y="11"/>
                      <a:pt x="1103" y="0"/>
                    </a:cubicBezTo>
                    <a:cubicBezTo>
                      <a:pt x="1102" y="0"/>
                      <a:pt x="1101" y="0"/>
                      <a:pt x="1100" y="0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41"/>
              <p:cNvSpPr/>
              <p:nvPr/>
            </p:nvSpPr>
            <p:spPr>
              <a:xfrm>
                <a:off x="682562" y="3242195"/>
                <a:ext cx="311166" cy="60054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1957" extrusionOk="0">
                    <a:moveTo>
                      <a:pt x="494" y="0"/>
                    </a:moveTo>
                    <a:cubicBezTo>
                      <a:pt x="494" y="0"/>
                      <a:pt x="151" y="111"/>
                      <a:pt x="75" y="515"/>
                    </a:cubicBezTo>
                    <a:cubicBezTo>
                      <a:pt x="0" y="920"/>
                      <a:pt x="43" y="1865"/>
                      <a:pt x="165" y="1933"/>
                    </a:cubicBezTo>
                    <a:cubicBezTo>
                      <a:pt x="195" y="1950"/>
                      <a:pt x="264" y="1956"/>
                      <a:pt x="351" y="1956"/>
                    </a:cubicBezTo>
                    <a:cubicBezTo>
                      <a:pt x="606" y="1956"/>
                      <a:pt x="1013" y="1900"/>
                      <a:pt x="1013" y="1900"/>
                    </a:cubicBezTo>
                    <a:lnTo>
                      <a:pt x="1013" y="1568"/>
                    </a:lnTo>
                    <a:lnTo>
                      <a:pt x="526" y="1543"/>
                    </a:lnTo>
                    <a:cubicBezTo>
                      <a:pt x="526" y="1543"/>
                      <a:pt x="805" y="247"/>
                      <a:pt x="4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41"/>
              <p:cNvSpPr/>
              <p:nvPr/>
            </p:nvSpPr>
            <p:spPr>
              <a:xfrm>
                <a:off x="739640" y="4273273"/>
                <a:ext cx="57385" cy="288151"/>
              </a:xfrm>
              <a:custGeom>
                <a:avLst/>
                <a:gdLst/>
                <a:ahLst/>
                <a:cxnLst/>
                <a:rect l="l" t="t" r="r" b="b"/>
                <a:pathLst>
                  <a:path w="187" h="939" extrusionOk="0">
                    <a:moveTo>
                      <a:pt x="0" y="1"/>
                    </a:moveTo>
                    <a:lnTo>
                      <a:pt x="0" y="938"/>
                    </a:lnTo>
                    <a:lnTo>
                      <a:pt x="186" y="938"/>
                    </a:lnTo>
                    <a:lnTo>
                      <a:pt x="186" y="1"/>
                    </a:lnTo>
                    <a:close/>
                  </a:path>
                </a:pathLst>
              </a:custGeom>
              <a:solidFill>
                <a:srgbClr val="E3DA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41"/>
              <p:cNvSpPr/>
              <p:nvPr/>
            </p:nvSpPr>
            <p:spPr>
              <a:xfrm>
                <a:off x="725217" y="4227243"/>
                <a:ext cx="87151" cy="11231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66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284" y="365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41"/>
              <p:cNvSpPr/>
              <p:nvPr/>
            </p:nvSpPr>
            <p:spPr>
              <a:xfrm>
                <a:off x="597866" y="4547920"/>
                <a:ext cx="343081" cy="3529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15" extrusionOk="0">
                    <a:moveTo>
                      <a:pt x="1" y="0"/>
                    </a:moveTo>
                    <a:lnTo>
                      <a:pt x="1" y="115"/>
                    </a:lnTo>
                    <a:lnTo>
                      <a:pt x="1117" y="115"/>
                    </a:lnTo>
                    <a:lnTo>
                      <a:pt x="1117" y="0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41"/>
              <p:cNvSpPr/>
              <p:nvPr/>
            </p:nvSpPr>
            <p:spPr>
              <a:xfrm>
                <a:off x="585898" y="4582903"/>
                <a:ext cx="61681" cy="62908"/>
              </a:xfrm>
              <a:custGeom>
                <a:avLst/>
                <a:gdLst/>
                <a:ahLst/>
                <a:cxnLst/>
                <a:rect l="l" t="t" r="r" b="b"/>
                <a:pathLst>
                  <a:path w="201" h="205" extrusionOk="0">
                    <a:moveTo>
                      <a:pt x="101" y="1"/>
                    </a:moveTo>
                    <a:cubicBezTo>
                      <a:pt x="47" y="1"/>
                      <a:pt x="0" y="47"/>
                      <a:pt x="0" y="105"/>
                    </a:cubicBezTo>
                    <a:cubicBezTo>
                      <a:pt x="0" y="158"/>
                      <a:pt x="47" y="205"/>
                      <a:pt x="101" y="205"/>
                    </a:cubicBezTo>
                    <a:cubicBezTo>
                      <a:pt x="158" y="205"/>
                      <a:pt x="201" y="158"/>
                      <a:pt x="201" y="105"/>
                    </a:cubicBezTo>
                    <a:cubicBezTo>
                      <a:pt x="201" y="47"/>
                      <a:pt x="158" y="1"/>
                      <a:pt x="101" y="1"/>
                    </a:cubicBezTo>
                    <a:close/>
                  </a:path>
                </a:pathLst>
              </a:custGeom>
              <a:solidFill>
                <a:srgbClr val="E3DA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1"/>
              <p:cNvSpPr/>
              <p:nvPr/>
            </p:nvSpPr>
            <p:spPr>
              <a:xfrm>
                <a:off x="890005" y="4582903"/>
                <a:ext cx="61988" cy="62908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05" extrusionOk="0">
                    <a:moveTo>
                      <a:pt x="101" y="1"/>
                    </a:moveTo>
                    <a:cubicBezTo>
                      <a:pt x="47" y="1"/>
                      <a:pt x="1" y="47"/>
                      <a:pt x="1" y="105"/>
                    </a:cubicBezTo>
                    <a:cubicBezTo>
                      <a:pt x="1" y="158"/>
                      <a:pt x="47" y="205"/>
                      <a:pt x="101" y="205"/>
                    </a:cubicBezTo>
                    <a:cubicBezTo>
                      <a:pt x="158" y="205"/>
                      <a:pt x="201" y="158"/>
                      <a:pt x="201" y="105"/>
                    </a:cubicBezTo>
                    <a:cubicBezTo>
                      <a:pt x="201" y="47"/>
                      <a:pt x="158" y="1"/>
                      <a:pt x="101" y="1"/>
                    </a:cubicBezTo>
                    <a:close/>
                  </a:path>
                </a:pathLst>
              </a:custGeom>
              <a:solidFill>
                <a:srgbClr val="E3DA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41"/>
              <p:cNvSpPr/>
              <p:nvPr/>
            </p:nvSpPr>
            <p:spPr>
              <a:xfrm>
                <a:off x="1021958" y="3803151"/>
                <a:ext cx="2072600" cy="45417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6753" y="148"/>
                    </a:lnTo>
                    <a:lnTo>
                      <a:pt x="6753" y="1"/>
                    </a:lnTo>
                    <a:close/>
                  </a:path>
                </a:pathLst>
              </a:custGeom>
              <a:solidFill>
                <a:srgbClr val="F255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41"/>
              <p:cNvSpPr/>
              <p:nvPr/>
            </p:nvSpPr>
            <p:spPr>
              <a:xfrm>
                <a:off x="1079957" y="3848260"/>
                <a:ext cx="1956296" cy="51861"/>
              </a:xfrm>
              <a:custGeom>
                <a:avLst/>
                <a:gdLst/>
                <a:ahLst/>
                <a:cxnLst/>
                <a:rect l="l" t="t" r="r" b="b"/>
                <a:pathLst>
                  <a:path w="6375" h="169" extrusionOk="0">
                    <a:moveTo>
                      <a:pt x="1" y="1"/>
                    </a:moveTo>
                    <a:lnTo>
                      <a:pt x="1" y="169"/>
                    </a:lnTo>
                    <a:lnTo>
                      <a:pt x="6375" y="169"/>
                    </a:lnTo>
                    <a:lnTo>
                      <a:pt x="6375" y="1"/>
                    </a:lnTo>
                    <a:close/>
                  </a:path>
                </a:pathLst>
              </a:custGeom>
              <a:solidFill>
                <a:srgbClr val="E93F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41"/>
              <p:cNvSpPr/>
              <p:nvPr/>
            </p:nvSpPr>
            <p:spPr>
              <a:xfrm>
                <a:off x="1128442" y="3899814"/>
                <a:ext cx="122134" cy="785587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560" extrusionOk="0">
                    <a:moveTo>
                      <a:pt x="194" y="1"/>
                    </a:moveTo>
                    <a:lnTo>
                      <a:pt x="0" y="2560"/>
                    </a:lnTo>
                    <a:lnTo>
                      <a:pt x="126" y="2560"/>
                    </a:lnTo>
                    <a:lnTo>
                      <a:pt x="398" y="1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41"/>
              <p:cNvSpPr/>
              <p:nvPr/>
            </p:nvSpPr>
            <p:spPr>
              <a:xfrm>
                <a:off x="2865931" y="3899814"/>
                <a:ext cx="122134" cy="785587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560" extrusionOk="0">
                    <a:moveTo>
                      <a:pt x="0" y="1"/>
                    </a:moveTo>
                    <a:lnTo>
                      <a:pt x="272" y="2560"/>
                    </a:lnTo>
                    <a:lnTo>
                      <a:pt x="397" y="2560"/>
                    </a:lnTo>
                    <a:lnTo>
                      <a:pt x="204" y="1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41"/>
              <p:cNvSpPr/>
              <p:nvPr/>
            </p:nvSpPr>
            <p:spPr>
              <a:xfrm>
                <a:off x="1121691" y="3772464"/>
                <a:ext cx="244269" cy="30994"/>
              </a:xfrm>
              <a:custGeom>
                <a:avLst/>
                <a:gdLst/>
                <a:ahLst/>
                <a:cxnLst/>
                <a:rect l="l" t="t" r="r" b="b"/>
                <a:pathLst>
                  <a:path w="796" h="101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795" y="101"/>
                    </a:lnTo>
                    <a:lnTo>
                      <a:pt x="795" y="1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41"/>
              <p:cNvSpPr/>
              <p:nvPr/>
            </p:nvSpPr>
            <p:spPr>
              <a:xfrm>
                <a:off x="1282183" y="3519911"/>
                <a:ext cx="453861" cy="283548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924" extrusionOk="0">
                    <a:moveTo>
                      <a:pt x="204" y="1"/>
                    </a:moveTo>
                    <a:lnTo>
                      <a:pt x="0" y="924"/>
                    </a:lnTo>
                    <a:lnTo>
                      <a:pt x="1274" y="924"/>
                    </a:lnTo>
                    <a:lnTo>
                      <a:pt x="1478" y="1"/>
                    </a:lnTo>
                    <a:close/>
                  </a:path>
                </a:pathLst>
              </a:custGeom>
              <a:solidFill>
                <a:srgbClr val="292A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41"/>
              <p:cNvSpPr/>
              <p:nvPr/>
            </p:nvSpPr>
            <p:spPr>
              <a:xfrm>
                <a:off x="905348" y="3018795"/>
                <a:ext cx="194249" cy="212661"/>
              </a:xfrm>
              <a:custGeom>
                <a:avLst/>
                <a:gdLst/>
                <a:ahLst/>
                <a:cxnLst/>
                <a:rect l="l" t="t" r="r" b="b"/>
                <a:pathLst>
                  <a:path w="633" h="693" extrusionOk="0">
                    <a:moveTo>
                      <a:pt x="324" y="0"/>
                    </a:moveTo>
                    <a:cubicBezTo>
                      <a:pt x="314" y="0"/>
                      <a:pt x="304" y="1"/>
                      <a:pt x="294" y="2"/>
                    </a:cubicBezTo>
                    <a:cubicBezTo>
                      <a:pt x="65" y="27"/>
                      <a:pt x="44" y="256"/>
                      <a:pt x="22" y="370"/>
                    </a:cubicBezTo>
                    <a:cubicBezTo>
                      <a:pt x="1" y="485"/>
                      <a:pt x="97" y="682"/>
                      <a:pt x="366" y="692"/>
                    </a:cubicBezTo>
                    <a:cubicBezTo>
                      <a:pt x="369" y="692"/>
                      <a:pt x="372" y="692"/>
                      <a:pt x="374" y="692"/>
                    </a:cubicBezTo>
                    <a:cubicBezTo>
                      <a:pt x="633" y="692"/>
                      <a:pt x="555" y="213"/>
                      <a:pt x="555" y="213"/>
                    </a:cubicBezTo>
                    <a:cubicBezTo>
                      <a:pt x="555" y="213"/>
                      <a:pt x="529" y="0"/>
                      <a:pt x="324" y="0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41"/>
              <p:cNvSpPr/>
              <p:nvPr/>
            </p:nvSpPr>
            <p:spPr>
              <a:xfrm>
                <a:off x="876810" y="3134177"/>
                <a:ext cx="59533" cy="5462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78" extrusionOk="0">
                    <a:moveTo>
                      <a:pt x="101" y="0"/>
                    </a:moveTo>
                    <a:cubicBezTo>
                      <a:pt x="57" y="0"/>
                      <a:pt x="18" y="31"/>
                      <a:pt x="11" y="73"/>
                    </a:cubicBezTo>
                    <a:cubicBezTo>
                      <a:pt x="1" y="123"/>
                      <a:pt x="33" y="166"/>
                      <a:pt x="83" y="177"/>
                    </a:cubicBezTo>
                    <a:cubicBezTo>
                      <a:pt x="88" y="177"/>
                      <a:pt x="93" y="178"/>
                      <a:pt x="97" y="178"/>
                    </a:cubicBezTo>
                    <a:cubicBezTo>
                      <a:pt x="139" y="178"/>
                      <a:pt x="177" y="150"/>
                      <a:pt x="187" y="105"/>
                    </a:cubicBezTo>
                    <a:cubicBezTo>
                      <a:pt x="194" y="59"/>
                      <a:pt x="162" y="12"/>
                      <a:pt x="115" y="1"/>
                    </a:cubicBezTo>
                    <a:cubicBezTo>
                      <a:pt x="111" y="1"/>
                      <a:pt x="106" y="0"/>
                      <a:pt x="101" y="0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1"/>
              <p:cNvSpPr/>
              <p:nvPr/>
            </p:nvSpPr>
            <p:spPr>
              <a:xfrm>
                <a:off x="818812" y="2998541"/>
                <a:ext cx="251633" cy="158038"/>
              </a:xfrm>
              <a:custGeom>
                <a:avLst/>
                <a:gdLst/>
                <a:ahLst/>
                <a:cxnLst/>
                <a:rect l="l" t="t" r="r" b="b"/>
                <a:pathLst>
                  <a:path w="820" h="515" extrusionOk="0">
                    <a:moveTo>
                      <a:pt x="529" y="0"/>
                    </a:moveTo>
                    <a:cubicBezTo>
                      <a:pt x="487" y="0"/>
                      <a:pt x="438" y="6"/>
                      <a:pt x="383" y="21"/>
                    </a:cubicBezTo>
                    <a:cubicBezTo>
                      <a:pt x="0" y="121"/>
                      <a:pt x="200" y="515"/>
                      <a:pt x="200" y="515"/>
                    </a:cubicBezTo>
                    <a:cubicBezTo>
                      <a:pt x="200" y="515"/>
                      <a:pt x="200" y="483"/>
                      <a:pt x="240" y="458"/>
                    </a:cubicBezTo>
                    <a:cubicBezTo>
                      <a:pt x="240" y="458"/>
                      <a:pt x="259" y="450"/>
                      <a:pt x="285" y="450"/>
                    </a:cubicBezTo>
                    <a:cubicBezTo>
                      <a:pt x="307" y="450"/>
                      <a:pt x="335" y="456"/>
                      <a:pt x="358" y="479"/>
                    </a:cubicBezTo>
                    <a:cubicBezTo>
                      <a:pt x="358" y="479"/>
                      <a:pt x="691" y="400"/>
                      <a:pt x="687" y="221"/>
                    </a:cubicBezTo>
                    <a:cubicBezTo>
                      <a:pt x="687" y="221"/>
                      <a:pt x="722" y="205"/>
                      <a:pt x="766" y="205"/>
                    </a:cubicBezTo>
                    <a:cubicBezTo>
                      <a:pt x="783" y="205"/>
                      <a:pt x="802" y="207"/>
                      <a:pt x="820" y="214"/>
                    </a:cubicBezTo>
                    <a:cubicBezTo>
                      <a:pt x="820" y="214"/>
                      <a:pt x="778" y="0"/>
                      <a:pt x="529" y="0"/>
                    </a:cubicBezTo>
                    <a:close/>
                  </a:path>
                </a:pathLst>
              </a:custGeom>
              <a:solidFill>
                <a:srgbClr val="7D2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1"/>
              <p:cNvSpPr/>
              <p:nvPr/>
            </p:nvSpPr>
            <p:spPr>
              <a:xfrm>
                <a:off x="910872" y="3157499"/>
                <a:ext cx="96971" cy="123362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02" extrusionOk="0">
                    <a:moveTo>
                      <a:pt x="22" y="1"/>
                    </a:moveTo>
                    <a:lnTo>
                      <a:pt x="11" y="69"/>
                    </a:lnTo>
                    <a:cubicBezTo>
                      <a:pt x="11" y="69"/>
                      <a:pt x="8" y="79"/>
                      <a:pt x="8" y="101"/>
                    </a:cubicBezTo>
                    <a:cubicBezTo>
                      <a:pt x="4" y="126"/>
                      <a:pt x="1" y="162"/>
                      <a:pt x="1" y="201"/>
                    </a:cubicBezTo>
                    <a:cubicBezTo>
                      <a:pt x="1" y="262"/>
                      <a:pt x="4" y="326"/>
                      <a:pt x="26" y="348"/>
                    </a:cubicBezTo>
                    <a:cubicBezTo>
                      <a:pt x="65" y="385"/>
                      <a:pt x="193" y="401"/>
                      <a:pt x="256" y="401"/>
                    </a:cubicBezTo>
                    <a:cubicBezTo>
                      <a:pt x="273" y="401"/>
                      <a:pt x="285" y="400"/>
                      <a:pt x="291" y="398"/>
                    </a:cubicBezTo>
                    <a:cubicBezTo>
                      <a:pt x="301" y="394"/>
                      <a:pt x="305" y="358"/>
                      <a:pt x="308" y="315"/>
                    </a:cubicBezTo>
                    <a:cubicBezTo>
                      <a:pt x="312" y="290"/>
                      <a:pt x="312" y="265"/>
                      <a:pt x="312" y="237"/>
                    </a:cubicBezTo>
                    <a:cubicBezTo>
                      <a:pt x="316" y="154"/>
                      <a:pt x="312" y="72"/>
                      <a:pt x="312" y="72"/>
                    </a:cubicBezTo>
                    <a:lnTo>
                      <a:pt x="22" y="1"/>
                    </a:ln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41"/>
              <p:cNvSpPr/>
              <p:nvPr/>
            </p:nvSpPr>
            <p:spPr>
              <a:xfrm>
                <a:off x="910872" y="3188186"/>
                <a:ext cx="96050" cy="6628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" extrusionOk="0">
                    <a:moveTo>
                      <a:pt x="8" y="1"/>
                    </a:moveTo>
                    <a:cubicBezTo>
                      <a:pt x="4" y="26"/>
                      <a:pt x="1" y="62"/>
                      <a:pt x="1" y="101"/>
                    </a:cubicBezTo>
                    <a:cubicBezTo>
                      <a:pt x="76" y="137"/>
                      <a:pt x="223" y="208"/>
                      <a:pt x="308" y="215"/>
                    </a:cubicBezTo>
                    <a:cubicBezTo>
                      <a:pt x="312" y="190"/>
                      <a:pt x="312" y="165"/>
                      <a:pt x="312" y="137"/>
                    </a:cubicBezTo>
                    <a:cubicBezTo>
                      <a:pt x="305" y="137"/>
                      <a:pt x="40" y="76"/>
                      <a:pt x="8" y="1"/>
                    </a:cubicBezTo>
                    <a:close/>
                  </a:path>
                </a:pathLst>
              </a:custGeom>
              <a:solidFill>
                <a:srgbClr val="E3DA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41"/>
              <p:cNvSpPr/>
              <p:nvPr/>
            </p:nvSpPr>
            <p:spPr>
              <a:xfrm>
                <a:off x="1056941" y="2523816"/>
                <a:ext cx="438517" cy="424094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382" extrusionOk="0">
                    <a:moveTo>
                      <a:pt x="119" y="1"/>
                    </a:moveTo>
                    <a:cubicBezTo>
                      <a:pt x="54" y="1"/>
                      <a:pt x="1" y="54"/>
                      <a:pt x="1" y="119"/>
                    </a:cubicBezTo>
                    <a:lnTo>
                      <a:pt x="1" y="970"/>
                    </a:lnTo>
                    <a:cubicBezTo>
                      <a:pt x="1" y="1035"/>
                      <a:pt x="54" y="1089"/>
                      <a:pt x="119" y="1089"/>
                    </a:cubicBezTo>
                    <a:lnTo>
                      <a:pt x="183" y="1089"/>
                    </a:lnTo>
                    <a:lnTo>
                      <a:pt x="183" y="1382"/>
                    </a:lnTo>
                    <a:lnTo>
                      <a:pt x="477" y="1089"/>
                    </a:lnTo>
                    <a:lnTo>
                      <a:pt x="1311" y="1089"/>
                    </a:lnTo>
                    <a:cubicBezTo>
                      <a:pt x="1375" y="1089"/>
                      <a:pt x="1429" y="1035"/>
                      <a:pt x="1429" y="970"/>
                    </a:cubicBezTo>
                    <a:lnTo>
                      <a:pt x="1429" y="119"/>
                    </a:lnTo>
                    <a:cubicBezTo>
                      <a:pt x="1429" y="54"/>
                      <a:pt x="1375" y="1"/>
                      <a:pt x="1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1"/>
              <p:cNvSpPr/>
              <p:nvPr/>
            </p:nvSpPr>
            <p:spPr>
              <a:xfrm>
                <a:off x="1113098" y="2600840"/>
                <a:ext cx="331726" cy="168165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548" extrusionOk="0">
                    <a:moveTo>
                      <a:pt x="1081" y="0"/>
                    </a:moveTo>
                    <a:lnTo>
                      <a:pt x="770" y="86"/>
                    </a:lnTo>
                    <a:lnTo>
                      <a:pt x="856" y="172"/>
                    </a:lnTo>
                    <a:lnTo>
                      <a:pt x="694" y="336"/>
                    </a:lnTo>
                    <a:lnTo>
                      <a:pt x="372" y="100"/>
                    </a:lnTo>
                    <a:lnTo>
                      <a:pt x="0" y="494"/>
                    </a:lnTo>
                    <a:lnTo>
                      <a:pt x="61" y="548"/>
                    </a:lnTo>
                    <a:lnTo>
                      <a:pt x="383" y="208"/>
                    </a:lnTo>
                    <a:lnTo>
                      <a:pt x="705" y="444"/>
                    </a:lnTo>
                    <a:lnTo>
                      <a:pt x="913" y="229"/>
                    </a:lnTo>
                    <a:lnTo>
                      <a:pt x="1002" y="311"/>
                    </a:lnTo>
                    <a:lnTo>
                      <a:pt x="10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1"/>
              <p:cNvSpPr/>
              <p:nvPr/>
            </p:nvSpPr>
            <p:spPr>
              <a:xfrm>
                <a:off x="1585369" y="2038350"/>
                <a:ext cx="360265" cy="361800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179" extrusionOk="0">
                    <a:moveTo>
                      <a:pt x="587" y="1"/>
                    </a:moveTo>
                    <a:cubicBezTo>
                      <a:pt x="261" y="1"/>
                      <a:pt x="0" y="266"/>
                      <a:pt x="0" y="591"/>
                    </a:cubicBezTo>
                    <a:cubicBezTo>
                      <a:pt x="0" y="913"/>
                      <a:pt x="261" y="1178"/>
                      <a:pt x="587" y="1178"/>
                    </a:cubicBezTo>
                    <a:cubicBezTo>
                      <a:pt x="913" y="1178"/>
                      <a:pt x="1174" y="913"/>
                      <a:pt x="1174" y="591"/>
                    </a:cubicBezTo>
                    <a:cubicBezTo>
                      <a:pt x="1174" y="266"/>
                      <a:pt x="913" y="1"/>
                      <a:pt x="5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1"/>
              <p:cNvSpPr/>
              <p:nvPr/>
            </p:nvSpPr>
            <p:spPr>
              <a:xfrm>
                <a:off x="1609305" y="2064741"/>
                <a:ext cx="312394" cy="309939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010" extrusionOk="0">
                    <a:moveTo>
                      <a:pt x="445" y="1"/>
                    </a:moveTo>
                    <a:cubicBezTo>
                      <a:pt x="405" y="4"/>
                      <a:pt x="366" y="15"/>
                      <a:pt x="326" y="29"/>
                    </a:cubicBezTo>
                    <a:lnTo>
                      <a:pt x="341" y="69"/>
                    </a:lnTo>
                    <a:cubicBezTo>
                      <a:pt x="377" y="54"/>
                      <a:pt x="412" y="47"/>
                      <a:pt x="452" y="40"/>
                    </a:cubicBezTo>
                    <a:lnTo>
                      <a:pt x="445" y="1"/>
                    </a:lnTo>
                    <a:close/>
                    <a:moveTo>
                      <a:pt x="570" y="1"/>
                    </a:moveTo>
                    <a:lnTo>
                      <a:pt x="563" y="40"/>
                    </a:lnTo>
                    <a:cubicBezTo>
                      <a:pt x="602" y="44"/>
                      <a:pt x="638" y="54"/>
                      <a:pt x="674" y="69"/>
                    </a:cubicBezTo>
                    <a:lnTo>
                      <a:pt x="688" y="29"/>
                    </a:lnTo>
                    <a:cubicBezTo>
                      <a:pt x="649" y="15"/>
                      <a:pt x="609" y="4"/>
                      <a:pt x="570" y="1"/>
                    </a:cubicBezTo>
                    <a:close/>
                    <a:moveTo>
                      <a:pt x="219" y="86"/>
                    </a:moveTo>
                    <a:cubicBezTo>
                      <a:pt x="187" y="112"/>
                      <a:pt x="155" y="137"/>
                      <a:pt x="130" y="169"/>
                    </a:cubicBezTo>
                    <a:lnTo>
                      <a:pt x="158" y="194"/>
                    </a:lnTo>
                    <a:cubicBezTo>
                      <a:pt x="183" y="169"/>
                      <a:pt x="212" y="140"/>
                      <a:pt x="244" y="119"/>
                    </a:cubicBezTo>
                    <a:lnTo>
                      <a:pt x="219" y="86"/>
                    </a:lnTo>
                    <a:close/>
                    <a:moveTo>
                      <a:pt x="795" y="86"/>
                    </a:moveTo>
                    <a:lnTo>
                      <a:pt x="774" y="119"/>
                    </a:lnTo>
                    <a:cubicBezTo>
                      <a:pt x="802" y="140"/>
                      <a:pt x="831" y="165"/>
                      <a:pt x="856" y="194"/>
                    </a:cubicBezTo>
                    <a:lnTo>
                      <a:pt x="888" y="165"/>
                    </a:lnTo>
                    <a:cubicBezTo>
                      <a:pt x="860" y="137"/>
                      <a:pt x="828" y="108"/>
                      <a:pt x="795" y="86"/>
                    </a:cubicBezTo>
                    <a:close/>
                    <a:moveTo>
                      <a:pt x="956" y="265"/>
                    </a:moveTo>
                    <a:lnTo>
                      <a:pt x="921" y="287"/>
                    </a:lnTo>
                    <a:cubicBezTo>
                      <a:pt x="938" y="319"/>
                      <a:pt x="953" y="355"/>
                      <a:pt x="960" y="391"/>
                    </a:cubicBezTo>
                    <a:lnTo>
                      <a:pt x="999" y="380"/>
                    </a:lnTo>
                    <a:cubicBezTo>
                      <a:pt x="992" y="341"/>
                      <a:pt x="974" y="301"/>
                      <a:pt x="956" y="265"/>
                    </a:cubicBezTo>
                    <a:close/>
                    <a:moveTo>
                      <a:pt x="58" y="269"/>
                    </a:moveTo>
                    <a:cubicBezTo>
                      <a:pt x="40" y="305"/>
                      <a:pt x="26" y="344"/>
                      <a:pt x="15" y="384"/>
                    </a:cubicBezTo>
                    <a:lnTo>
                      <a:pt x="54" y="394"/>
                    </a:lnTo>
                    <a:cubicBezTo>
                      <a:pt x="65" y="355"/>
                      <a:pt x="76" y="323"/>
                      <a:pt x="94" y="287"/>
                    </a:cubicBezTo>
                    <a:lnTo>
                      <a:pt x="58" y="269"/>
                    </a:lnTo>
                    <a:close/>
                    <a:moveTo>
                      <a:pt x="1017" y="502"/>
                    </a:moveTo>
                    <a:lnTo>
                      <a:pt x="974" y="505"/>
                    </a:lnTo>
                    <a:cubicBezTo>
                      <a:pt x="974" y="541"/>
                      <a:pt x="971" y="580"/>
                      <a:pt x="964" y="616"/>
                    </a:cubicBezTo>
                    <a:lnTo>
                      <a:pt x="999" y="623"/>
                    </a:lnTo>
                    <a:cubicBezTo>
                      <a:pt x="1010" y="584"/>
                      <a:pt x="1017" y="545"/>
                      <a:pt x="1017" y="505"/>
                    </a:cubicBezTo>
                    <a:lnTo>
                      <a:pt x="1017" y="502"/>
                    </a:lnTo>
                    <a:close/>
                    <a:moveTo>
                      <a:pt x="1" y="505"/>
                    </a:moveTo>
                    <a:cubicBezTo>
                      <a:pt x="1" y="545"/>
                      <a:pt x="8" y="588"/>
                      <a:pt x="15" y="627"/>
                    </a:cubicBezTo>
                    <a:lnTo>
                      <a:pt x="54" y="616"/>
                    </a:lnTo>
                    <a:cubicBezTo>
                      <a:pt x="47" y="580"/>
                      <a:pt x="44" y="541"/>
                      <a:pt x="44" y="505"/>
                    </a:cubicBezTo>
                    <a:close/>
                    <a:moveTo>
                      <a:pt x="921" y="720"/>
                    </a:moveTo>
                    <a:cubicBezTo>
                      <a:pt x="906" y="752"/>
                      <a:pt x="881" y="784"/>
                      <a:pt x="860" y="813"/>
                    </a:cubicBezTo>
                    <a:lnTo>
                      <a:pt x="888" y="838"/>
                    </a:lnTo>
                    <a:cubicBezTo>
                      <a:pt x="917" y="809"/>
                      <a:pt x="938" y="774"/>
                      <a:pt x="956" y="738"/>
                    </a:cubicBezTo>
                    <a:lnTo>
                      <a:pt x="921" y="720"/>
                    </a:lnTo>
                    <a:close/>
                    <a:moveTo>
                      <a:pt x="97" y="720"/>
                    </a:moveTo>
                    <a:lnTo>
                      <a:pt x="62" y="741"/>
                    </a:lnTo>
                    <a:cubicBezTo>
                      <a:pt x="80" y="777"/>
                      <a:pt x="101" y="809"/>
                      <a:pt x="130" y="842"/>
                    </a:cubicBezTo>
                    <a:lnTo>
                      <a:pt x="158" y="813"/>
                    </a:lnTo>
                    <a:cubicBezTo>
                      <a:pt x="133" y="784"/>
                      <a:pt x="112" y="756"/>
                      <a:pt x="97" y="720"/>
                    </a:cubicBezTo>
                    <a:close/>
                    <a:moveTo>
                      <a:pt x="244" y="888"/>
                    </a:moveTo>
                    <a:lnTo>
                      <a:pt x="223" y="920"/>
                    </a:lnTo>
                    <a:cubicBezTo>
                      <a:pt x="255" y="945"/>
                      <a:pt x="291" y="963"/>
                      <a:pt x="330" y="978"/>
                    </a:cubicBezTo>
                    <a:lnTo>
                      <a:pt x="344" y="942"/>
                    </a:lnTo>
                    <a:cubicBezTo>
                      <a:pt x="309" y="927"/>
                      <a:pt x="276" y="910"/>
                      <a:pt x="244" y="888"/>
                    </a:cubicBezTo>
                    <a:close/>
                    <a:moveTo>
                      <a:pt x="774" y="888"/>
                    </a:moveTo>
                    <a:cubicBezTo>
                      <a:pt x="742" y="910"/>
                      <a:pt x="709" y="927"/>
                      <a:pt x="674" y="938"/>
                    </a:cubicBezTo>
                    <a:lnTo>
                      <a:pt x="688" y="978"/>
                    </a:lnTo>
                    <a:cubicBezTo>
                      <a:pt x="727" y="963"/>
                      <a:pt x="763" y="945"/>
                      <a:pt x="795" y="920"/>
                    </a:cubicBezTo>
                    <a:lnTo>
                      <a:pt x="774" y="888"/>
                    </a:lnTo>
                    <a:close/>
                    <a:moveTo>
                      <a:pt x="452" y="967"/>
                    </a:moveTo>
                    <a:lnTo>
                      <a:pt x="448" y="1006"/>
                    </a:lnTo>
                    <a:cubicBezTo>
                      <a:pt x="470" y="1010"/>
                      <a:pt x="488" y="1010"/>
                      <a:pt x="509" y="1010"/>
                    </a:cubicBezTo>
                    <a:cubicBezTo>
                      <a:pt x="530" y="1010"/>
                      <a:pt x="548" y="1010"/>
                      <a:pt x="570" y="1006"/>
                    </a:cubicBezTo>
                    <a:lnTo>
                      <a:pt x="566" y="967"/>
                    </a:lnTo>
                    <a:cubicBezTo>
                      <a:pt x="547" y="969"/>
                      <a:pt x="528" y="970"/>
                      <a:pt x="509" y="970"/>
                    </a:cubicBezTo>
                    <a:cubicBezTo>
                      <a:pt x="490" y="970"/>
                      <a:pt x="471" y="969"/>
                      <a:pt x="452" y="9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41"/>
              <p:cNvSpPr/>
              <p:nvPr/>
            </p:nvSpPr>
            <p:spPr>
              <a:xfrm>
                <a:off x="1753226" y="2123966"/>
                <a:ext cx="69659" cy="17829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1" extrusionOk="0">
                    <a:moveTo>
                      <a:pt x="1" y="1"/>
                    </a:moveTo>
                    <a:lnTo>
                      <a:pt x="1" y="412"/>
                    </a:lnTo>
                    <a:lnTo>
                      <a:pt x="169" y="581"/>
                    </a:lnTo>
                    <a:lnTo>
                      <a:pt x="226" y="523"/>
                    </a:lnTo>
                    <a:lnTo>
                      <a:pt x="79" y="377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41"/>
              <p:cNvSpPr/>
              <p:nvPr/>
            </p:nvSpPr>
            <p:spPr>
              <a:xfrm>
                <a:off x="3419828" y="2590713"/>
                <a:ext cx="1120076" cy="984132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7" extrusionOk="0">
                    <a:moveTo>
                      <a:pt x="450" y="0"/>
                    </a:moveTo>
                    <a:cubicBezTo>
                      <a:pt x="336" y="0"/>
                      <a:pt x="1" y="117"/>
                      <a:pt x="371" y="402"/>
                    </a:cubicBezTo>
                    <a:cubicBezTo>
                      <a:pt x="371" y="402"/>
                      <a:pt x="482" y="1865"/>
                      <a:pt x="1312" y="1919"/>
                    </a:cubicBezTo>
                    <a:cubicBezTo>
                      <a:pt x="1400" y="1924"/>
                      <a:pt x="1478" y="1927"/>
                      <a:pt x="1547" y="1927"/>
                    </a:cubicBezTo>
                    <a:cubicBezTo>
                      <a:pt x="1616" y="1927"/>
                      <a:pt x="1677" y="1924"/>
                      <a:pt x="1731" y="1919"/>
                    </a:cubicBezTo>
                    <a:lnTo>
                      <a:pt x="1731" y="1923"/>
                    </a:lnTo>
                    <a:cubicBezTo>
                      <a:pt x="1817" y="2341"/>
                      <a:pt x="1645" y="2724"/>
                      <a:pt x="1513" y="2943"/>
                    </a:cubicBezTo>
                    <a:cubicBezTo>
                      <a:pt x="1765" y="3118"/>
                      <a:pt x="2067" y="3207"/>
                      <a:pt x="2368" y="3207"/>
                    </a:cubicBezTo>
                    <a:cubicBezTo>
                      <a:pt x="2527" y="3207"/>
                      <a:pt x="2686" y="3182"/>
                      <a:pt x="2837" y="3132"/>
                    </a:cubicBezTo>
                    <a:cubicBezTo>
                      <a:pt x="2851" y="3000"/>
                      <a:pt x="2883" y="2302"/>
                      <a:pt x="2869" y="1855"/>
                    </a:cubicBezTo>
                    <a:lnTo>
                      <a:pt x="2869" y="1855"/>
                    </a:lnTo>
                    <a:cubicBezTo>
                      <a:pt x="2991" y="1980"/>
                      <a:pt x="3177" y="2188"/>
                      <a:pt x="3198" y="2284"/>
                    </a:cubicBezTo>
                    <a:cubicBezTo>
                      <a:pt x="3227" y="2431"/>
                      <a:pt x="3044" y="2578"/>
                      <a:pt x="3044" y="2578"/>
                    </a:cubicBezTo>
                    <a:lnTo>
                      <a:pt x="3324" y="2821"/>
                    </a:lnTo>
                    <a:cubicBezTo>
                      <a:pt x="3324" y="2821"/>
                      <a:pt x="3549" y="2703"/>
                      <a:pt x="3599" y="2309"/>
                    </a:cubicBezTo>
                    <a:cubicBezTo>
                      <a:pt x="3649" y="1916"/>
                      <a:pt x="3173" y="1397"/>
                      <a:pt x="3041" y="1207"/>
                    </a:cubicBezTo>
                    <a:cubicBezTo>
                      <a:pt x="2937" y="1053"/>
                      <a:pt x="2543" y="985"/>
                      <a:pt x="2389" y="960"/>
                    </a:cubicBezTo>
                    <a:cubicBezTo>
                      <a:pt x="2350" y="953"/>
                      <a:pt x="2325" y="953"/>
                      <a:pt x="2325" y="953"/>
                    </a:cubicBezTo>
                    <a:cubicBezTo>
                      <a:pt x="2278" y="1059"/>
                      <a:pt x="2213" y="1088"/>
                      <a:pt x="2152" y="1088"/>
                    </a:cubicBezTo>
                    <a:cubicBezTo>
                      <a:pt x="2124" y="1088"/>
                      <a:pt x="2098" y="1082"/>
                      <a:pt x="2074" y="1074"/>
                    </a:cubicBezTo>
                    <a:lnTo>
                      <a:pt x="2074" y="1067"/>
                    </a:lnTo>
                    <a:lnTo>
                      <a:pt x="2067" y="1071"/>
                    </a:lnTo>
                    <a:cubicBezTo>
                      <a:pt x="2024" y="1057"/>
                      <a:pt x="1992" y="1035"/>
                      <a:pt x="1992" y="1035"/>
                    </a:cubicBezTo>
                    <a:cubicBezTo>
                      <a:pt x="1992" y="1035"/>
                      <a:pt x="1899" y="1092"/>
                      <a:pt x="1817" y="1228"/>
                    </a:cubicBezTo>
                    <a:cubicBezTo>
                      <a:pt x="1685" y="1296"/>
                      <a:pt x="1513" y="1359"/>
                      <a:pt x="1337" y="1359"/>
                    </a:cubicBezTo>
                    <a:cubicBezTo>
                      <a:pt x="1270" y="1359"/>
                      <a:pt x="1203" y="1350"/>
                      <a:pt x="1137" y="1329"/>
                    </a:cubicBezTo>
                    <a:cubicBezTo>
                      <a:pt x="707" y="1185"/>
                      <a:pt x="539" y="373"/>
                      <a:pt x="539" y="373"/>
                    </a:cubicBezTo>
                    <a:cubicBezTo>
                      <a:pt x="539" y="373"/>
                      <a:pt x="636" y="205"/>
                      <a:pt x="539" y="148"/>
                    </a:cubicBezTo>
                    <a:cubicBezTo>
                      <a:pt x="539" y="148"/>
                      <a:pt x="561" y="12"/>
                      <a:pt x="464" y="1"/>
                    </a:cubicBezTo>
                    <a:cubicBezTo>
                      <a:pt x="460" y="0"/>
                      <a:pt x="455" y="0"/>
                      <a:pt x="4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1"/>
              <p:cNvSpPr/>
              <p:nvPr/>
            </p:nvSpPr>
            <p:spPr>
              <a:xfrm>
                <a:off x="3447753" y="2523509"/>
                <a:ext cx="174916" cy="305949"/>
              </a:xfrm>
              <a:custGeom>
                <a:avLst/>
                <a:gdLst/>
                <a:ahLst/>
                <a:cxnLst/>
                <a:rect l="l" t="t" r="r" b="b"/>
                <a:pathLst>
                  <a:path w="570" h="997" extrusionOk="0">
                    <a:moveTo>
                      <a:pt x="223" y="0"/>
                    </a:moveTo>
                    <a:cubicBezTo>
                      <a:pt x="221" y="0"/>
                      <a:pt x="218" y="1"/>
                      <a:pt x="216" y="2"/>
                    </a:cubicBezTo>
                    <a:cubicBezTo>
                      <a:pt x="173" y="16"/>
                      <a:pt x="216" y="152"/>
                      <a:pt x="248" y="241"/>
                    </a:cubicBezTo>
                    <a:cubicBezTo>
                      <a:pt x="122" y="284"/>
                      <a:pt x="1" y="406"/>
                      <a:pt x="280" y="621"/>
                    </a:cubicBezTo>
                    <a:cubicBezTo>
                      <a:pt x="280" y="621"/>
                      <a:pt x="294" y="778"/>
                      <a:pt x="337" y="996"/>
                    </a:cubicBezTo>
                    <a:cubicBezTo>
                      <a:pt x="412" y="979"/>
                      <a:pt x="480" y="957"/>
                      <a:pt x="552" y="928"/>
                    </a:cubicBezTo>
                    <a:cubicBezTo>
                      <a:pt x="480" y="742"/>
                      <a:pt x="448" y="592"/>
                      <a:pt x="448" y="592"/>
                    </a:cubicBezTo>
                    <a:cubicBezTo>
                      <a:pt x="448" y="592"/>
                      <a:pt x="470" y="556"/>
                      <a:pt x="480" y="510"/>
                    </a:cubicBezTo>
                    <a:cubicBezTo>
                      <a:pt x="570" y="485"/>
                      <a:pt x="523" y="256"/>
                      <a:pt x="484" y="216"/>
                    </a:cubicBezTo>
                    <a:cubicBezTo>
                      <a:pt x="473" y="207"/>
                      <a:pt x="461" y="204"/>
                      <a:pt x="449" y="204"/>
                    </a:cubicBezTo>
                    <a:cubicBezTo>
                      <a:pt x="429" y="204"/>
                      <a:pt x="409" y="213"/>
                      <a:pt x="398" y="220"/>
                    </a:cubicBezTo>
                    <a:cubicBezTo>
                      <a:pt x="378" y="186"/>
                      <a:pt x="281" y="0"/>
                      <a:pt x="223" y="0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1"/>
              <p:cNvSpPr/>
              <p:nvPr/>
            </p:nvSpPr>
            <p:spPr>
              <a:xfrm>
                <a:off x="3980477" y="2858916"/>
                <a:ext cx="244269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796" h="566" extrusionOk="0">
                    <a:moveTo>
                      <a:pt x="348" y="1"/>
                    </a:moveTo>
                    <a:cubicBezTo>
                      <a:pt x="194" y="1"/>
                      <a:pt x="140" y="183"/>
                      <a:pt x="140" y="183"/>
                    </a:cubicBezTo>
                    <a:cubicBezTo>
                      <a:pt x="140" y="183"/>
                      <a:pt x="1" y="265"/>
                      <a:pt x="1" y="340"/>
                    </a:cubicBezTo>
                    <a:cubicBezTo>
                      <a:pt x="1" y="415"/>
                      <a:pt x="94" y="530"/>
                      <a:pt x="94" y="530"/>
                    </a:cubicBezTo>
                    <a:lnTo>
                      <a:pt x="233" y="376"/>
                    </a:lnTo>
                    <a:lnTo>
                      <a:pt x="366" y="566"/>
                    </a:lnTo>
                    <a:cubicBezTo>
                      <a:pt x="366" y="566"/>
                      <a:pt x="795" y="236"/>
                      <a:pt x="512" y="57"/>
                    </a:cubicBezTo>
                    <a:cubicBezTo>
                      <a:pt x="448" y="17"/>
                      <a:pt x="394" y="1"/>
                      <a:pt x="3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1"/>
              <p:cNvSpPr/>
              <p:nvPr/>
            </p:nvSpPr>
            <p:spPr>
              <a:xfrm>
                <a:off x="3912659" y="2632754"/>
                <a:ext cx="266977" cy="255009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31" extrusionOk="0">
                    <a:moveTo>
                      <a:pt x="375" y="1"/>
                    </a:moveTo>
                    <a:cubicBezTo>
                      <a:pt x="142" y="1"/>
                      <a:pt x="103" y="247"/>
                      <a:pt x="103" y="247"/>
                    </a:cubicBezTo>
                    <a:cubicBezTo>
                      <a:pt x="103" y="247"/>
                      <a:pt x="1" y="830"/>
                      <a:pt x="312" y="830"/>
                    </a:cubicBezTo>
                    <a:cubicBezTo>
                      <a:pt x="314" y="830"/>
                      <a:pt x="316" y="830"/>
                      <a:pt x="318" y="830"/>
                    </a:cubicBezTo>
                    <a:cubicBezTo>
                      <a:pt x="511" y="827"/>
                      <a:pt x="630" y="744"/>
                      <a:pt x="690" y="648"/>
                    </a:cubicBezTo>
                    <a:cubicBezTo>
                      <a:pt x="708" y="663"/>
                      <a:pt x="731" y="670"/>
                      <a:pt x="757" y="670"/>
                    </a:cubicBezTo>
                    <a:cubicBezTo>
                      <a:pt x="762" y="670"/>
                      <a:pt x="767" y="670"/>
                      <a:pt x="773" y="669"/>
                    </a:cubicBezTo>
                    <a:cubicBezTo>
                      <a:pt x="830" y="658"/>
                      <a:pt x="869" y="605"/>
                      <a:pt x="859" y="547"/>
                    </a:cubicBezTo>
                    <a:cubicBezTo>
                      <a:pt x="852" y="497"/>
                      <a:pt x="806" y="460"/>
                      <a:pt x="756" y="460"/>
                    </a:cubicBezTo>
                    <a:cubicBezTo>
                      <a:pt x="750" y="460"/>
                      <a:pt x="743" y="460"/>
                      <a:pt x="737" y="462"/>
                    </a:cubicBezTo>
                    <a:lnTo>
                      <a:pt x="737" y="454"/>
                    </a:lnTo>
                    <a:cubicBezTo>
                      <a:pt x="712" y="315"/>
                      <a:pt x="694" y="39"/>
                      <a:pt x="418" y="3"/>
                    </a:cubicBezTo>
                    <a:cubicBezTo>
                      <a:pt x="403" y="2"/>
                      <a:pt x="389" y="1"/>
                      <a:pt x="375" y="1"/>
                    </a:cubicBezTo>
                    <a:close/>
                  </a:path>
                </a:pathLst>
              </a:custGeom>
              <a:solidFill>
                <a:srgbClr val="F0E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1"/>
              <p:cNvSpPr/>
              <p:nvPr/>
            </p:nvSpPr>
            <p:spPr>
              <a:xfrm>
                <a:off x="4023438" y="2836822"/>
                <a:ext cx="114463" cy="77331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52" extrusionOk="0">
                    <a:moveTo>
                      <a:pt x="369" y="1"/>
                    </a:moveTo>
                    <a:cubicBezTo>
                      <a:pt x="329" y="90"/>
                      <a:pt x="11" y="158"/>
                      <a:pt x="0" y="158"/>
                    </a:cubicBezTo>
                    <a:cubicBezTo>
                      <a:pt x="0" y="190"/>
                      <a:pt x="0" y="222"/>
                      <a:pt x="0" y="251"/>
                    </a:cubicBezTo>
                    <a:cubicBezTo>
                      <a:pt x="104" y="244"/>
                      <a:pt x="283" y="165"/>
                      <a:pt x="372" y="126"/>
                    </a:cubicBezTo>
                    <a:cubicBezTo>
                      <a:pt x="372" y="79"/>
                      <a:pt x="372" y="33"/>
                      <a:pt x="369" y="1"/>
                    </a:cubicBezTo>
                    <a:close/>
                  </a:path>
                </a:pathLst>
              </a:custGeom>
              <a:solidFill>
                <a:srgbClr val="E3DA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1"/>
              <p:cNvSpPr/>
              <p:nvPr/>
            </p:nvSpPr>
            <p:spPr>
              <a:xfrm>
                <a:off x="3940891" y="2561254"/>
                <a:ext cx="291526" cy="23966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781" extrusionOk="0">
                    <a:moveTo>
                      <a:pt x="176" y="0"/>
                    </a:moveTo>
                    <a:lnTo>
                      <a:pt x="176" y="0"/>
                    </a:lnTo>
                    <a:cubicBezTo>
                      <a:pt x="190" y="32"/>
                      <a:pt x="208" y="72"/>
                      <a:pt x="237" y="93"/>
                    </a:cubicBezTo>
                    <a:cubicBezTo>
                      <a:pt x="1" y="176"/>
                      <a:pt x="33" y="405"/>
                      <a:pt x="33" y="405"/>
                    </a:cubicBezTo>
                    <a:cubicBezTo>
                      <a:pt x="54" y="397"/>
                      <a:pt x="75" y="394"/>
                      <a:pt x="94" y="394"/>
                    </a:cubicBezTo>
                    <a:cubicBezTo>
                      <a:pt x="148" y="394"/>
                      <a:pt x="190" y="415"/>
                      <a:pt x="190" y="415"/>
                    </a:cubicBezTo>
                    <a:cubicBezTo>
                      <a:pt x="183" y="630"/>
                      <a:pt x="580" y="730"/>
                      <a:pt x="580" y="730"/>
                    </a:cubicBezTo>
                    <a:cubicBezTo>
                      <a:pt x="607" y="706"/>
                      <a:pt x="638" y="699"/>
                      <a:pt x="664" y="699"/>
                    </a:cubicBezTo>
                    <a:cubicBezTo>
                      <a:pt x="696" y="699"/>
                      <a:pt x="720" y="709"/>
                      <a:pt x="720" y="709"/>
                    </a:cubicBezTo>
                    <a:cubicBezTo>
                      <a:pt x="767" y="741"/>
                      <a:pt x="767" y="780"/>
                      <a:pt x="767" y="780"/>
                    </a:cubicBezTo>
                    <a:cubicBezTo>
                      <a:pt x="856" y="716"/>
                      <a:pt x="878" y="390"/>
                      <a:pt x="878" y="390"/>
                    </a:cubicBezTo>
                    <a:cubicBezTo>
                      <a:pt x="889" y="387"/>
                      <a:pt x="900" y="385"/>
                      <a:pt x="911" y="385"/>
                    </a:cubicBezTo>
                    <a:cubicBezTo>
                      <a:pt x="924" y="385"/>
                      <a:pt x="937" y="388"/>
                      <a:pt x="949" y="394"/>
                    </a:cubicBezTo>
                    <a:cubicBezTo>
                      <a:pt x="938" y="380"/>
                      <a:pt x="935" y="365"/>
                      <a:pt x="924" y="351"/>
                    </a:cubicBezTo>
                    <a:cubicBezTo>
                      <a:pt x="906" y="308"/>
                      <a:pt x="863" y="279"/>
                      <a:pt x="824" y="254"/>
                    </a:cubicBezTo>
                    <a:lnTo>
                      <a:pt x="827" y="251"/>
                    </a:lnTo>
                    <a:cubicBezTo>
                      <a:pt x="827" y="226"/>
                      <a:pt x="824" y="201"/>
                      <a:pt x="813" y="176"/>
                    </a:cubicBezTo>
                    <a:cubicBezTo>
                      <a:pt x="799" y="151"/>
                      <a:pt x="784" y="125"/>
                      <a:pt x="767" y="104"/>
                    </a:cubicBezTo>
                    <a:lnTo>
                      <a:pt x="767" y="104"/>
                    </a:lnTo>
                    <a:cubicBezTo>
                      <a:pt x="770" y="136"/>
                      <a:pt x="774" y="176"/>
                      <a:pt x="767" y="208"/>
                    </a:cubicBezTo>
                    <a:cubicBezTo>
                      <a:pt x="752" y="176"/>
                      <a:pt x="738" y="140"/>
                      <a:pt x="713" y="115"/>
                    </a:cubicBezTo>
                    <a:cubicBezTo>
                      <a:pt x="695" y="100"/>
                      <a:pt x="674" y="86"/>
                      <a:pt x="648" y="75"/>
                    </a:cubicBezTo>
                    <a:cubicBezTo>
                      <a:pt x="567" y="38"/>
                      <a:pt x="476" y="19"/>
                      <a:pt x="385" y="19"/>
                    </a:cubicBezTo>
                    <a:cubicBezTo>
                      <a:pt x="365" y="19"/>
                      <a:pt x="344" y="20"/>
                      <a:pt x="323" y="22"/>
                    </a:cubicBezTo>
                    <a:cubicBezTo>
                      <a:pt x="298" y="25"/>
                      <a:pt x="273" y="29"/>
                      <a:pt x="248" y="29"/>
                    </a:cubicBezTo>
                    <a:cubicBezTo>
                      <a:pt x="219" y="25"/>
                      <a:pt x="194" y="18"/>
                      <a:pt x="176" y="0"/>
                    </a:cubicBezTo>
                    <a:close/>
                  </a:path>
                </a:pathLst>
              </a:custGeom>
              <a:solidFill>
                <a:srgbClr val="0C0E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788" name="Google Shape;788;p41"/>
          <p:cNvCxnSpPr/>
          <p:nvPr/>
        </p:nvCxnSpPr>
        <p:spPr>
          <a:xfrm>
            <a:off x="6245176" y="2571741"/>
            <a:ext cx="1644900" cy="0"/>
          </a:xfrm>
          <a:prstGeom prst="straightConnector1">
            <a:avLst/>
          </a:prstGeom>
          <a:noFill/>
          <a:ln w="19050" cap="rnd" cmpd="sng">
            <a:solidFill>
              <a:srgbClr val="FBCC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9" name="Google Shape;789;p41"/>
          <p:cNvSpPr txBox="1">
            <a:spLocks noGrp="1"/>
          </p:cNvSpPr>
          <p:nvPr>
            <p:ph type="subTitle" idx="1"/>
          </p:nvPr>
        </p:nvSpPr>
        <p:spPr>
          <a:xfrm>
            <a:off x="6080988" y="2676283"/>
            <a:ext cx="19944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 </a:t>
            </a:r>
            <a:r>
              <a:rPr lang="es" b="1">
                <a:solidFill>
                  <a:srgbClr val="7D245C"/>
                </a:solidFill>
              </a:rPr>
              <a:t>illustrations </a:t>
            </a:r>
            <a:r>
              <a:rPr lang="es"/>
              <a:t>to introduce a new section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5" name="Google Shape;2105;p52"/>
          <p:cNvSpPr txBox="1">
            <a:spLocks noGrp="1"/>
          </p:cNvSpPr>
          <p:nvPr>
            <p:ph type="title"/>
          </p:nvPr>
        </p:nvSpPr>
        <p:spPr>
          <a:xfrm>
            <a:off x="211650" y="664350"/>
            <a:ext cx="78549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Old Standard TT"/>
              <a:buNone/>
            </a:pPr>
            <a:r>
              <a:rPr lang="es" sz="2400" b="0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What will you </a:t>
            </a:r>
            <a:r>
              <a:rPr lang="es" sz="2400" dirty="0">
                <a:solidFill>
                  <a:srgbClr val="F145AB"/>
                </a:solidFill>
              </a:rPr>
              <a:t>Learn</a:t>
            </a:r>
            <a:r>
              <a:rPr lang="es" sz="2400" b="0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?</a:t>
            </a:r>
            <a:endParaRPr sz="2400" b="0" i="1" u="none" strike="noStrike" cap="none" dirty="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2106" name="Google Shape;2106;p52"/>
          <p:cNvGrpSpPr/>
          <p:nvPr/>
        </p:nvGrpSpPr>
        <p:grpSpPr>
          <a:xfrm>
            <a:off x="1020633" y="1728573"/>
            <a:ext cx="3362627" cy="1164276"/>
            <a:chOff x="1020633" y="1728573"/>
            <a:chExt cx="3362627" cy="1164276"/>
          </a:xfrm>
        </p:grpSpPr>
        <p:grpSp>
          <p:nvGrpSpPr>
            <p:cNvPr id="2107" name="Google Shape;2107;p52"/>
            <p:cNvGrpSpPr/>
            <p:nvPr/>
          </p:nvGrpSpPr>
          <p:grpSpPr>
            <a:xfrm>
              <a:off x="1020633" y="1728573"/>
              <a:ext cx="3362627" cy="1164276"/>
              <a:chOff x="1020633" y="1728573"/>
              <a:chExt cx="3362627" cy="1164276"/>
            </a:xfrm>
          </p:grpSpPr>
          <p:sp>
            <p:nvSpPr>
              <p:cNvPr id="2108" name="Google Shape;2108;p52"/>
              <p:cNvSpPr/>
              <p:nvPr/>
            </p:nvSpPr>
            <p:spPr>
              <a:xfrm>
                <a:off x="1505345" y="1854980"/>
                <a:ext cx="2876806" cy="1037869"/>
              </a:xfrm>
              <a:custGeom>
                <a:avLst/>
                <a:gdLst/>
                <a:ahLst/>
                <a:cxnLst/>
                <a:rect l="l" t="t" r="r" b="b"/>
                <a:pathLst>
                  <a:path w="43806" h="15805" extrusionOk="0">
                    <a:moveTo>
                      <a:pt x="1" y="14747"/>
                    </a:moveTo>
                    <a:cubicBezTo>
                      <a:pt x="50" y="14749"/>
                      <a:pt x="99" y="14751"/>
                      <a:pt x="148" y="14752"/>
                    </a:cubicBezTo>
                    <a:lnTo>
                      <a:pt x="148" y="14752"/>
                    </a:lnTo>
                    <a:lnTo>
                      <a:pt x="1" y="14747"/>
                    </a:ln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4068" y="151"/>
                      <a:pt x="7383" y="3582"/>
                      <a:pt x="7383" y="7667"/>
                    </a:cubicBezTo>
                    <a:cubicBezTo>
                      <a:pt x="7383" y="11616"/>
                      <a:pt x="4249" y="14753"/>
                      <a:pt x="307" y="14753"/>
                    </a:cubicBezTo>
                    <a:cubicBezTo>
                      <a:pt x="254" y="14753"/>
                      <a:pt x="201" y="14753"/>
                      <a:pt x="148" y="14752"/>
                    </a:cubicBezTo>
                    <a:lnTo>
                      <a:pt x="148" y="14752"/>
                    </a:lnTo>
                    <a:lnTo>
                      <a:pt x="33813" y="15802"/>
                    </a:lnTo>
                    <a:cubicBezTo>
                      <a:pt x="33885" y="15804"/>
                      <a:pt x="33957" y="15805"/>
                      <a:pt x="34029" y="15805"/>
                    </a:cubicBezTo>
                    <a:cubicBezTo>
                      <a:pt x="35171" y="15805"/>
                      <a:pt x="36249" y="15556"/>
                      <a:pt x="37194" y="15115"/>
                    </a:cubicBezTo>
                    <a:lnTo>
                      <a:pt x="37244" y="15115"/>
                    </a:lnTo>
                    <a:cubicBezTo>
                      <a:pt x="37317" y="15118"/>
                      <a:pt x="37389" y="15119"/>
                      <a:pt x="37462" y="15119"/>
                    </a:cubicBezTo>
                    <a:cubicBezTo>
                      <a:pt x="40993" y="15119"/>
                      <a:pt x="43806" y="12331"/>
                      <a:pt x="43806" y="8788"/>
                    </a:cubicBezTo>
                    <a:cubicBezTo>
                      <a:pt x="43806" y="5173"/>
                      <a:pt x="40876" y="2109"/>
                      <a:pt x="37244" y="1992"/>
                    </a:cubicBezTo>
                    <a:lnTo>
                      <a:pt x="37194" y="1992"/>
                    </a:lnTo>
                    <a:cubicBezTo>
                      <a:pt x="36190" y="1423"/>
                      <a:pt x="35035" y="1088"/>
                      <a:pt x="33813" y="105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3DD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09" name="Google Shape;2109;p52"/>
              <p:cNvGrpSpPr/>
              <p:nvPr/>
            </p:nvGrpSpPr>
            <p:grpSpPr>
              <a:xfrm>
                <a:off x="1505345" y="1854210"/>
                <a:ext cx="2877915" cy="962588"/>
                <a:chOff x="1505345" y="1854210"/>
                <a:chExt cx="2877915" cy="962588"/>
              </a:xfrm>
            </p:grpSpPr>
            <p:sp>
              <p:nvSpPr>
                <p:cNvPr id="2110" name="Google Shape;2110;p52"/>
                <p:cNvSpPr/>
                <p:nvPr/>
              </p:nvSpPr>
              <p:spPr>
                <a:xfrm>
                  <a:off x="1938441" y="1900027"/>
                  <a:ext cx="2443702" cy="430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1" h="6563" extrusionOk="0">
                      <a:moveTo>
                        <a:pt x="1" y="1"/>
                      </a:moveTo>
                      <a:cubicBezTo>
                        <a:pt x="3616" y="1"/>
                        <a:pt x="6546" y="2963"/>
                        <a:pt x="6546" y="6562"/>
                      </a:cubicBezTo>
                      <a:lnTo>
                        <a:pt x="37211" y="6562"/>
                      </a:lnTo>
                      <a:cubicBezTo>
                        <a:pt x="37211" y="2963"/>
                        <a:pt x="34281" y="1"/>
                        <a:pt x="306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1" name="Google Shape;2111;p52"/>
                <p:cNvSpPr/>
                <p:nvPr/>
              </p:nvSpPr>
              <p:spPr>
                <a:xfrm>
                  <a:off x="1939558" y="2331977"/>
                  <a:ext cx="2443702" cy="429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1" h="6546" extrusionOk="0">
                      <a:moveTo>
                        <a:pt x="6562" y="1"/>
                      </a:moveTo>
                      <a:cubicBezTo>
                        <a:pt x="6562" y="3616"/>
                        <a:pt x="3599" y="6546"/>
                        <a:pt x="1" y="6546"/>
                      </a:cubicBezTo>
                      <a:lnTo>
                        <a:pt x="30666" y="6546"/>
                      </a:lnTo>
                      <a:cubicBezTo>
                        <a:pt x="34281" y="6546"/>
                        <a:pt x="37210" y="3600"/>
                        <a:pt x="372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2" name="Google Shape;2112;p52"/>
                <p:cNvSpPr/>
                <p:nvPr/>
              </p:nvSpPr>
              <p:spPr>
                <a:xfrm>
                  <a:off x="1505345" y="1854210"/>
                  <a:ext cx="2706495" cy="484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12" h="7382" extrusionOk="0">
                      <a:moveTo>
                        <a:pt x="1" y="0"/>
                      </a:moveTo>
                      <a:cubicBezTo>
                        <a:pt x="4068" y="0"/>
                        <a:pt x="7383" y="3298"/>
                        <a:pt x="7383" y="7382"/>
                      </a:cubicBezTo>
                      <a:lnTo>
                        <a:pt x="41211" y="7382"/>
                      </a:lnTo>
                      <a:cubicBezTo>
                        <a:pt x="41178" y="3298"/>
                        <a:pt x="37880" y="0"/>
                        <a:pt x="338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3" name="Google Shape;2113;p52"/>
                <p:cNvSpPr/>
                <p:nvPr/>
              </p:nvSpPr>
              <p:spPr>
                <a:xfrm>
                  <a:off x="1505345" y="2331977"/>
                  <a:ext cx="2706454" cy="4848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12" h="7383" extrusionOk="0">
                      <a:moveTo>
                        <a:pt x="7383" y="1"/>
                      </a:moveTo>
                      <a:cubicBezTo>
                        <a:pt x="7383" y="4052"/>
                        <a:pt x="4085" y="7383"/>
                        <a:pt x="1" y="7383"/>
                      </a:cubicBezTo>
                      <a:lnTo>
                        <a:pt x="33813" y="7383"/>
                      </a:lnTo>
                      <a:cubicBezTo>
                        <a:pt x="37880" y="7383"/>
                        <a:pt x="41211" y="4085"/>
                        <a:pt x="41211" y="1"/>
                      </a:cubicBezTo>
                      <a:close/>
                    </a:path>
                  </a:pathLst>
                </a:custGeom>
                <a:solidFill>
                  <a:srgbClr val="F2F4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14" name="Google Shape;2114;p52"/>
              <p:cNvGrpSpPr/>
              <p:nvPr/>
            </p:nvGrpSpPr>
            <p:grpSpPr>
              <a:xfrm>
                <a:off x="1020633" y="1728573"/>
                <a:ext cx="1088309" cy="1087118"/>
                <a:chOff x="1020633" y="1728573"/>
                <a:chExt cx="1088309" cy="1087118"/>
              </a:xfrm>
            </p:grpSpPr>
            <p:sp>
              <p:nvSpPr>
                <p:cNvPr id="2115" name="Google Shape;2115;p52"/>
                <p:cNvSpPr/>
                <p:nvPr/>
              </p:nvSpPr>
              <p:spPr>
                <a:xfrm>
                  <a:off x="1020633" y="1845064"/>
                  <a:ext cx="969574" cy="9706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4" h="14781" extrusionOk="0">
                      <a:moveTo>
                        <a:pt x="7382" y="1055"/>
                      </a:moveTo>
                      <a:cubicBezTo>
                        <a:pt x="10880" y="1055"/>
                        <a:pt x="13726" y="3901"/>
                        <a:pt x="13726" y="7399"/>
                      </a:cubicBezTo>
                      <a:cubicBezTo>
                        <a:pt x="13726" y="10881"/>
                        <a:pt x="10880" y="13726"/>
                        <a:pt x="7382" y="13726"/>
                      </a:cubicBezTo>
                      <a:cubicBezTo>
                        <a:pt x="3900" y="13726"/>
                        <a:pt x="1055" y="10881"/>
                        <a:pt x="1055" y="7399"/>
                      </a:cubicBezTo>
                      <a:cubicBezTo>
                        <a:pt x="1055" y="3901"/>
                        <a:pt x="3884" y="1055"/>
                        <a:pt x="7382" y="1055"/>
                      </a:cubicBezTo>
                      <a:close/>
                      <a:moveTo>
                        <a:pt x="7382" y="1"/>
                      </a:moveTo>
                      <a:cubicBezTo>
                        <a:pt x="3314" y="1"/>
                        <a:pt x="0" y="3332"/>
                        <a:pt x="0" y="7399"/>
                      </a:cubicBezTo>
                      <a:cubicBezTo>
                        <a:pt x="0" y="11467"/>
                        <a:pt x="3331" y="14781"/>
                        <a:pt x="7382" y="14781"/>
                      </a:cubicBezTo>
                      <a:cubicBezTo>
                        <a:pt x="11449" y="14781"/>
                        <a:pt x="14764" y="11467"/>
                        <a:pt x="14764" y="7399"/>
                      </a:cubicBezTo>
                      <a:cubicBezTo>
                        <a:pt x="14764" y="3315"/>
                        <a:pt x="11466" y="1"/>
                        <a:pt x="7382" y="1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6" name="Google Shape;2116;p52"/>
                <p:cNvSpPr/>
                <p:nvPr/>
              </p:nvSpPr>
              <p:spPr>
                <a:xfrm>
                  <a:off x="1183298" y="2030242"/>
                  <a:ext cx="646405" cy="601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3" h="9158" extrusionOk="0">
                      <a:moveTo>
                        <a:pt x="4919" y="1"/>
                      </a:moveTo>
                      <a:cubicBezTo>
                        <a:pt x="2702" y="1"/>
                        <a:pt x="764" y="1596"/>
                        <a:pt x="402" y="3843"/>
                      </a:cubicBezTo>
                      <a:cubicBezTo>
                        <a:pt x="1" y="6353"/>
                        <a:pt x="1691" y="8697"/>
                        <a:pt x="4202" y="9099"/>
                      </a:cubicBezTo>
                      <a:cubicBezTo>
                        <a:pt x="4449" y="9138"/>
                        <a:pt x="4694" y="9158"/>
                        <a:pt x="4937" y="9158"/>
                      </a:cubicBezTo>
                      <a:cubicBezTo>
                        <a:pt x="7141" y="9158"/>
                        <a:pt x="9079" y="7563"/>
                        <a:pt x="9441" y="5316"/>
                      </a:cubicBezTo>
                      <a:cubicBezTo>
                        <a:pt x="9843" y="2805"/>
                        <a:pt x="8152" y="461"/>
                        <a:pt x="5658" y="60"/>
                      </a:cubicBezTo>
                      <a:cubicBezTo>
                        <a:pt x="5410" y="20"/>
                        <a:pt x="5163" y="1"/>
                        <a:pt x="491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7" name="Google Shape;2117;p52"/>
                <p:cNvSpPr/>
                <p:nvPr/>
              </p:nvSpPr>
              <p:spPr>
                <a:xfrm>
                  <a:off x="1505345" y="1728573"/>
                  <a:ext cx="603596" cy="60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1" h="9190" extrusionOk="0">
                      <a:moveTo>
                        <a:pt x="1" y="0"/>
                      </a:moveTo>
                      <a:lnTo>
                        <a:pt x="1" y="4654"/>
                      </a:lnTo>
                      <a:cubicBezTo>
                        <a:pt x="2512" y="4654"/>
                        <a:pt x="4537" y="6679"/>
                        <a:pt x="4537" y="9190"/>
                      </a:cubicBezTo>
                      <a:lnTo>
                        <a:pt x="9190" y="9190"/>
                      </a:lnTo>
                      <a:cubicBezTo>
                        <a:pt x="9190" y="4118"/>
                        <a:pt x="5073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8" name="Google Shape;2118;p52"/>
                <p:cNvSpPr/>
                <p:nvPr/>
              </p:nvSpPr>
              <p:spPr>
                <a:xfrm>
                  <a:off x="1505345" y="1891227"/>
                  <a:ext cx="441969" cy="440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0" h="6713" extrusionOk="0">
                      <a:moveTo>
                        <a:pt x="1" y="1"/>
                      </a:moveTo>
                      <a:lnTo>
                        <a:pt x="1" y="2177"/>
                      </a:lnTo>
                      <a:cubicBezTo>
                        <a:pt x="21" y="2176"/>
                        <a:pt x="41" y="2176"/>
                        <a:pt x="61" y="2176"/>
                      </a:cubicBezTo>
                      <a:cubicBezTo>
                        <a:pt x="2544" y="2176"/>
                        <a:pt x="4554" y="4222"/>
                        <a:pt x="4554" y="6713"/>
                      </a:cubicBezTo>
                      <a:lnTo>
                        <a:pt x="6730" y="6713"/>
                      </a:lnTo>
                      <a:cubicBezTo>
                        <a:pt x="6730" y="3014"/>
                        <a:pt x="3717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9" name="Google Shape;2119;p52"/>
                <p:cNvSpPr/>
                <p:nvPr/>
              </p:nvSpPr>
              <p:spPr>
                <a:xfrm>
                  <a:off x="1205298" y="2331977"/>
                  <a:ext cx="601354" cy="301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7" h="4588" extrusionOk="0">
                      <a:moveTo>
                        <a:pt x="0" y="1"/>
                      </a:moveTo>
                      <a:cubicBezTo>
                        <a:pt x="0" y="2528"/>
                        <a:pt x="2042" y="4587"/>
                        <a:pt x="4570" y="4587"/>
                      </a:cubicBezTo>
                      <a:cubicBezTo>
                        <a:pt x="7114" y="4587"/>
                        <a:pt x="9156" y="2528"/>
                        <a:pt x="9156" y="1"/>
                      </a:cubicBezTo>
                      <a:close/>
                    </a:path>
                  </a:pathLst>
                </a:custGeom>
                <a:solidFill>
                  <a:srgbClr val="F2F4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120" name="Google Shape;2120;p52"/>
            <p:cNvSpPr txBox="1"/>
            <p:nvPr/>
          </p:nvSpPr>
          <p:spPr>
            <a:xfrm>
              <a:off x="1165434" y="2082564"/>
              <a:ext cx="684000" cy="48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 dirty="0">
                  <a:solidFill>
                    <a:srgbClr val="5642A3"/>
                  </a:solidFill>
                  <a:latin typeface="Open Sans"/>
                  <a:ea typeface="Open Sans"/>
                  <a:cs typeface="Open Sans"/>
                  <a:sym typeface="Open Sans"/>
                </a:rPr>
                <a:t>25%</a:t>
              </a:r>
              <a:endParaRPr b="1" i="1" dirty="0">
                <a:solidFill>
                  <a:srgbClr val="5642A3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21" name="Google Shape;2121;p52"/>
            <p:cNvSpPr txBox="1"/>
            <p:nvPr/>
          </p:nvSpPr>
          <p:spPr>
            <a:xfrm>
              <a:off x="2188958" y="1996875"/>
              <a:ext cx="1972883" cy="32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 dirty="0">
                  <a:solidFill>
                    <a:schemeClr val="accent4"/>
                  </a:solidFill>
                  <a:latin typeface="Open Sans"/>
                  <a:ea typeface="Open Sans"/>
                  <a:cs typeface="Open Sans"/>
                  <a:sym typeface="Open Sans"/>
                </a:rPr>
                <a:t>Blazor</a:t>
              </a:r>
              <a:endParaRPr b="1" dirty="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123" name="Google Shape;2123;p52"/>
          <p:cNvGrpSpPr/>
          <p:nvPr/>
        </p:nvGrpSpPr>
        <p:grpSpPr>
          <a:xfrm>
            <a:off x="4796542" y="1721378"/>
            <a:ext cx="3286508" cy="1178692"/>
            <a:chOff x="4796542" y="1721378"/>
            <a:chExt cx="3286508" cy="1178692"/>
          </a:xfrm>
        </p:grpSpPr>
        <p:grpSp>
          <p:nvGrpSpPr>
            <p:cNvPr id="2124" name="Google Shape;2124;p52"/>
            <p:cNvGrpSpPr/>
            <p:nvPr/>
          </p:nvGrpSpPr>
          <p:grpSpPr>
            <a:xfrm>
              <a:off x="4796542" y="1721378"/>
              <a:ext cx="3286508" cy="1178692"/>
              <a:chOff x="4796542" y="1721378"/>
              <a:chExt cx="3286508" cy="1178692"/>
            </a:xfrm>
          </p:grpSpPr>
          <p:sp>
            <p:nvSpPr>
              <p:cNvPr id="2125" name="Google Shape;2125;p52"/>
              <p:cNvSpPr/>
              <p:nvPr/>
            </p:nvSpPr>
            <p:spPr>
              <a:xfrm>
                <a:off x="5270282" y="1844932"/>
                <a:ext cx="2811685" cy="1013608"/>
              </a:xfrm>
              <a:custGeom>
                <a:avLst/>
                <a:gdLst/>
                <a:ahLst/>
                <a:cxnLst/>
                <a:rect l="l" t="t" r="r" b="b"/>
                <a:pathLst>
                  <a:path w="43806" h="15792" extrusionOk="0">
                    <a:moveTo>
                      <a:pt x="1" y="14748"/>
                    </a:moveTo>
                    <a:lnTo>
                      <a:pt x="1" y="14748"/>
                    </a:lnTo>
                    <a:cubicBezTo>
                      <a:pt x="52" y="14750"/>
                      <a:pt x="104" y="14751"/>
                      <a:pt x="155" y="14752"/>
                    </a:cubicBezTo>
                    <a:lnTo>
                      <a:pt x="155" y="14752"/>
                    </a:lnTo>
                    <a:lnTo>
                      <a:pt x="1" y="14748"/>
                    </a:ln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068" y="135"/>
                      <a:pt x="7383" y="3566"/>
                      <a:pt x="7383" y="7650"/>
                    </a:cubicBezTo>
                    <a:cubicBezTo>
                      <a:pt x="7383" y="11616"/>
                      <a:pt x="4249" y="14754"/>
                      <a:pt x="307" y="14754"/>
                    </a:cubicBezTo>
                    <a:cubicBezTo>
                      <a:pt x="257" y="14754"/>
                      <a:pt x="206" y="14753"/>
                      <a:pt x="155" y="14752"/>
                    </a:cubicBezTo>
                    <a:lnTo>
                      <a:pt x="155" y="14752"/>
                    </a:lnTo>
                    <a:lnTo>
                      <a:pt x="33813" y="15785"/>
                    </a:lnTo>
                    <a:cubicBezTo>
                      <a:pt x="33916" y="15790"/>
                      <a:pt x="34018" y="15792"/>
                      <a:pt x="34120" y="15792"/>
                    </a:cubicBezTo>
                    <a:cubicBezTo>
                      <a:pt x="35228" y="15792"/>
                      <a:pt x="36274" y="15544"/>
                      <a:pt x="37194" y="15099"/>
                    </a:cubicBezTo>
                    <a:lnTo>
                      <a:pt x="37244" y="15099"/>
                    </a:lnTo>
                    <a:cubicBezTo>
                      <a:pt x="37327" y="15102"/>
                      <a:pt x="37409" y="15104"/>
                      <a:pt x="37491" y="15104"/>
                    </a:cubicBezTo>
                    <a:cubicBezTo>
                      <a:pt x="41008" y="15104"/>
                      <a:pt x="43806" y="12322"/>
                      <a:pt x="43806" y="8789"/>
                    </a:cubicBezTo>
                    <a:cubicBezTo>
                      <a:pt x="43806" y="5190"/>
                      <a:pt x="40876" y="2127"/>
                      <a:pt x="37244" y="1976"/>
                    </a:cubicBezTo>
                    <a:lnTo>
                      <a:pt x="37194" y="1976"/>
                    </a:lnTo>
                    <a:cubicBezTo>
                      <a:pt x="36190" y="1424"/>
                      <a:pt x="35035" y="1089"/>
                      <a:pt x="33813" y="103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3DD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26" name="Google Shape;2126;p52"/>
              <p:cNvGrpSpPr/>
              <p:nvPr/>
            </p:nvGrpSpPr>
            <p:grpSpPr>
              <a:xfrm>
                <a:off x="5270282" y="1844335"/>
                <a:ext cx="2812768" cy="940769"/>
                <a:chOff x="5270282" y="1844335"/>
                <a:chExt cx="2812768" cy="940769"/>
              </a:xfrm>
            </p:grpSpPr>
            <p:sp>
              <p:nvSpPr>
                <p:cNvPr id="2127" name="Google Shape;2127;p52"/>
                <p:cNvSpPr/>
                <p:nvPr/>
              </p:nvSpPr>
              <p:spPr>
                <a:xfrm>
                  <a:off x="5693574" y="1890053"/>
                  <a:ext cx="2388385" cy="42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1" h="6546" extrusionOk="0">
                      <a:moveTo>
                        <a:pt x="1" y="1"/>
                      </a:moveTo>
                      <a:cubicBezTo>
                        <a:pt x="3616" y="1"/>
                        <a:pt x="6546" y="2947"/>
                        <a:pt x="6546" y="6546"/>
                      </a:cubicBezTo>
                      <a:lnTo>
                        <a:pt x="37211" y="6546"/>
                      </a:lnTo>
                      <a:cubicBezTo>
                        <a:pt x="37211" y="2930"/>
                        <a:pt x="34281" y="1"/>
                        <a:pt x="306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8" name="Google Shape;2128;p52"/>
                <p:cNvSpPr/>
                <p:nvPr/>
              </p:nvSpPr>
              <p:spPr>
                <a:xfrm>
                  <a:off x="5694665" y="2310135"/>
                  <a:ext cx="2388385" cy="4212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1" h="6563" extrusionOk="0">
                      <a:moveTo>
                        <a:pt x="6562" y="1"/>
                      </a:moveTo>
                      <a:cubicBezTo>
                        <a:pt x="6562" y="3616"/>
                        <a:pt x="3599" y="6562"/>
                        <a:pt x="1" y="6562"/>
                      </a:cubicBezTo>
                      <a:lnTo>
                        <a:pt x="30666" y="6562"/>
                      </a:lnTo>
                      <a:cubicBezTo>
                        <a:pt x="34281" y="6562"/>
                        <a:pt x="37210" y="3599"/>
                        <a:pt x="3721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9" name="Google Shape;2129;p52"/>
                <p:cNvSpPr/>
                <p:nvPr/>
              </p:nvSpPr>
              <p:spPr>
                <a:xfrm>
                  <a:off x="5270282" y="1844335"/>
                  <a:ext cx="2645192" cy="474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12" h="7400" extrusionOk="0">
                      <a:moveTo>
                        <a:pt x="1" y="1"/>
                      </a:moveTo>
                      <a:cubicBezTo>
                        <a:pt x="4068" y="1"/>
                        <a:pt x="7383" y="3315"/>
                        <a:pt x="7383" y="7399"/>
                      </a:cubicBezTo>
                      <a:lnTo>
                        <a:pt x="41211" y="7399"/>
                      </a:lnTo>
                      <a:cubicBezTo>
                        <a:pt x="41178" y="3315"/>
                        <a:pt x="37880" y="1"/>
                        <a:pt x="3381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0" name="Google Shape;2130;p52"/>
                <p:cNvSpPr/>
                <p:nvPr/>
              </p:nvSpPr>
              <p:spPr>
                <a:xfrm>
                  <a:off x="5270282" y="2310135"/>
                  <a:ext cx="2645192" cy="474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12" h="7400" extrusionOk="0">
                      <a:moveTo>
                        <a:pt x="7383" y="1"/>
                      </a:moveTo>
                      <a:cubicBezTo>
                        <a:pt x="7383" y="4068"/>
                        <a:pt x="4085" y="7399"/>
                        <a:pt x="1" y="7399"/>
                      </a:cubicBezTo>
                      <a:lnTo>
                        <a:pt x="33813" y="7399"/>
                      </a:lnTo>
                      <a:cubicBezTo>
                        <a:pt x="37880" y="7399"/>
                        <a:pt x="41211" y="4085"/>
                        <a:pt x="41211" y="1"/>
                      </a:cubicBezTo>
                      <a:close/>
                    </a:path>
                  </a:pathLst>
                </a:custGeom>
                <a:solidFill>
                  <a:srgbClr val="F2F4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31" name="Google Shape;2131;p52"/>
              <p:cNvGrpSpPr/>
              <p:nvPr/>
            </p:nvGrpSpPr>
            <p:grpSpPr>
              <a:xfrm>
                <a:off x="4796542" y="1721378"/>
                <a:ext cx="1063664" cy="1178692"/>
                <a:chOff x="4796542" y="1721378"/>
                <a:chExt cx="1063664" cy="1178692"/>
              </a:xfrm>
            </p:grpSpPr>
            <p:sp>
              <p:nvSpPr>
                <p:cNvPr id="2132" name="Google Shape;2132;p52"/>
                <p:cNvSpPr/>
                <p:nvPr/>
              </p:nvSpPr>
              <p:spPr>
                <a:xfrm>
                  <a:off x="4796542" y="1836331"/>
                  <a:ext cx="947626" cy="948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4" h="14782" extrusionOk="0">
                      <a:moveTo>
                        <a:pt x="7382" y="1055"/>
                      </a:moveTo>
                      <a:cubicBezTo>
                        <a:pt x="10880" y="1055"/>
                        <a:pt x="13726" y="3901"/>
                        <a:pt x="13726" y="7383"/>
                      </a:cubicBezTo>
                      <a:cubicBezTo>
                        <a:pt x="13726" y="10881"/>
                        <a:pt x="10880" y="13727"/>
                        <a:pt x="7382" y="13727"/>
                      </a:cubicBezTo>
                      <a:cubicBezTo>
                        <a:pt x="3900" y="13727"/>
                        <a:pt x="1055" y="10881"/>
                        <a:pt x="1055" y="7383"/>
                      </a:cubicBezTo>
                      <a:cubicBezTo>
                        <a:pt x="1055" y="3901"/>
                        <a:pt x="3884" y="1055"/>
                        <a:pt x="7382" y="1055"/>
                      </a:cubicBezTo>
                      <a:close/>
                      <a:moveTo>
                        <a:pt x="7382" y="1"/>
                      </a:moveTo>
                      <a:cubicBezTo>
                        <a:pt x="3314" y="1"/>
                        <a:pt x="0" y="3332"/>
                        <a:pt x="0" y="7383"/>
                      </a:cubicBezTo>
                      <a:cubicBezTo>
                        <a:pt x="0" y="11467"/>
                        <a:pt x="3331" y="14781"/>
                        <a:pt x="7382" y="14781"/>
                      </a:cubicBezTo>
                      <a:cubicBezTo>
                        <a:pt x="11449" y="14781"/>
                        <a:pt x="14764" y="11467"/>
                        <a:pt x="14764" y="7383"/>
                      </a:cubicBezTo>
                      <a:cubicBezTo>
                        <a:pt x="14764" y="3315"/>
                        <a:pt x="11466" y="1"/>
                        <a:pt x="7382" y="1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" name="Google Shape;2133;p52"/>
                <p:cNvSpPr/>
                <p:nvPr/>
              </p:nvSpPr>
              <p:spPr>
                <a:xfrm>
                  <a:off x="4954434" y="2016302"/>
                  <a:ext cx="632863" cy="588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0" h="9162" extrusionOk="0">
                      <a:moveTo>
                        <a:pt x="4924" y="0"/>
                      </a:moveTo>
                      <a:cubicBezTo>
                        <a:pt x="2716" y="0"/>
                        <a:pt x="764" y="1597"/>
                        <a:pt x="403" y="3859"/>
                      </a:cubicBezTo>
                      <a:cubicBezTo>
                        <a:pt x="1" y="6353"/>
                        <a:pt x="1691" y="8696"/>
                        <a:pt x="4202" y="9098"/>
                      </a:cubicBezTo>
                      <a:cubicBezTo>
                        <a:pt x="4456" y="9141"/>
                        <a:pt x="4708" y="9161"/>
                        <a:pt x="4957" y="9161"/>
                      </a:cubicBezTo>
                      <a:cubicBezTo>
                        <a:pt x="7156" y="9161"/>
                        <a:pt x="9097" y="7556"/>
                        <a:pt x="9458" y="5315"/>
                      </a:cubicBezTo>
                      <a:cubicBezTo>
                        <a:pt x="9860" y="2804"/>
                        <a:pt x="8152" y="461"/>
                        <a:pt x="5658" y="59"/>
                      </a:cubicBezTo>
                      <a:cubicBezTo>
                        <a:pt x="5412" y="19"/>
                        <a:pt x="5166" y="0"/>
                        <a:pt x="492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4" name="Google Shape;2134;p52"/>
                <p:cNvSpPr/>
                <p:nvPr/>
              </p:nvSpPr>
              <p:spPr>
                <a:xfrm>
                  <a:off x="5270282" y="1721378"/>
                  <a:ext cx="589924" cy="117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1" h="18364" extrusionOk="0">
                      <a:moveTo>
                        <a:pt x="1" y="1"/>
                      </a:moveTo>
                      <a:lnTo>
                        <a:pt x="1" y="4638"/>
                      </a:lnTo>
                      <a:cubicBezTo>
                        <a:pt x="2512" y="4638"/>
                        <a:pt x="4554" y="6663"/>
                        <a:pt x="4554" y="9174"/>
                      </a:cubicBezTo>
                      <a:cubicBezTo>
                        <a:pt x="4554" y="11684"/>
                        <a:pt x="2512" y="13710"/>
                        <a:pt x="1" y="13710"/>
                      </a:cubicBezTo>
                      <a:lnTo>
                        <a:pt x="1" y="18363"/>
                      </a:lnTo>
                      <a:cubicBezTo>
                        <a:pt x="5073" y="18363"/>
                        <a:pt x="9190" y="14245"/>
                        <a:pt x="9190" y="9174"/>
                      </a:cubicBezTo>
                      <a:cubicBezTo>
                        <a:pt x="9190" y="4119"/>
                        <a:pt x="5073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5" name="Google Shape;2135;p52"/>
                <p:cNvSpPr/>
                <p:nvPr/>
              </p:nvSpPr>
              <p:spPr>
                <a:xfrm>
                  <a:off x="5270282" y="1879334"/>
                  <a:ext cx="431965" cy="862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0" h="13442" extrusionOk="0">
                      <a:moveTo>
                        <a:pt x="1" y="1"/>
                      </a:moveTo>
                      <a:lnTo>
                        <a:pt x="1" y="2177"/>
                      </a:lnTo>
                      <a:cubicBezTo>
                        <a:pt x="2512" y="2177"/>
                        <a:pt x="4554" y="4202"/>
                        <a:pt x="4554" y="6713"/>
                      </a:cubicBezTo>
                      <a:cubicBezTo>
                        <a:pt x="4554" y="9223"/>
                        <a:pt x="2512" y="11266"/>
                        <a:pt x="1" y="11266"/>
                      </a:cubicBezTo>
                      <a:lnTo>
                        <a:pt x="1" y="13442"/>
                      </a:lnTo>
                      <a:cubicBezTo>
                        <a:pt x="3717" y="13442"/>
                        <a:pt x="6730" y="10429"/>
                        <a:pt x="6730" y="6713"/>
                      </a:cubicBezTo>
                      <a:cubicBezTo>
                        <a:pt x="6730" y="3013"/>
                        <a:pt x="3717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52"/>
                <p:cNvSpPr/>
                <p:nvPr/>
              </p:nvSpPr>
              <p:spPr>
                <a:xfrm>
                  <a:off x="4984536" y="2310135"/>
                  <a:ext cx="571631" cy="294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6" h="4588" extrusionOk="0">
                      <a:moveTo>
                        <a:pt x="0" y="1"/>
                      </a:moveTo>
                      <a:cubicBezTo>
                        <a:pt x="0" y="2545"/>
                        <a:pt x="2009" y="4587"/>
                        <a:pt x="4453" y="4587"/>
                      </a:cubicBezTo>
                      <a:cubicBezTo>
                        <a:pt x="6930" y="4587"/>
                        <a:pt x="8905" y="2545"/>
                        <a:pt x="8905" y="1"/>
                      </a:cubicBezTo>
                      <a:close/>
                    </a:path>
                  </a:pathLst>
                </a:custGeom>
                <a:solidFill>
                  <a:srgbClr val="F2F4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137" name="Google Shape;2137;p52"/>
            <p:cNvSpPr txBox="1"/>
            <p:nvPr/>
          </p:nvSpPr>
          <p:spPr>
            <a:xfrm>
              <a:off x="5946973" y="1996874"/>
              <a:ext cx="1496695" cy="32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 dirty="0">
                  <a:solidFill>
                    <a:schemeClr val="lt2"/>
                  </a:solidFill>
                  <a:latin typeface="Open Sans"/>
                  <a:ea typeface="Open Sans"/>
                  <a:cs typeface="Open Sans"/>
                  <a:sym typeface="Open Sans"/>
                </a:rPr>
                <a:t>Blazor Server</a:t>
              </a:r>
              <a:endParaRPr b="1" dirty="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38" name="Google Shape;2138;p52"/>
            <p:cNvSpPr txBox="1"/>
            <p:nvPr/>
          </p:nvSpPr>
          <p:spPr>
            <a:xfrm>
              <a:off x="5879115" y="2329074"/>
              <a:ext cx="1764900" cy="42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0000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 dirty="0">
                  <a:solidFill>
                    <a:srgbClr val="666666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Admin Module</a:t>
              </a:r>
              <a:endParaRPr sz="1200" dirty="0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139" name="Google Shape;2139;p52"/>
            <p:cNvSpPr txBox="1"/>
            <p:nvPr/>
          </p:nvSpPr>
          <p:spPr>
            <a:xfrm>
              <a:off x="4935358" y="2082564"/>
              <a:ext cx="684000" cy="48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lt2"/>
                  </a:solidFill>
                  <a:latin typeface="Open Sans"/>
                  <a:ea typeface="Open Sans"/>
                  <a:cs typeface="Open Sans"/>
                  <a:sym typeface="Open Sans"/>
                </a:rPr>
                <a:t>50%</a:t>
              </a:r>
              <a:endParaRPr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140" name="Google Shape;2140;p52"/>
          <p:cNvGrpSpPr/>
          <p:nvPr/>
        </p:nvGrpSpPr>
        <p:grpSpPr>
          <a:xfrm>
            <a:off x="1017569" y="3248881"/>
            <a:ext cx="3368655" cy="1168277"/>
            <a:chOff x="1017569" y="3248881"/>
            <a:chExt cx="3368655" cy="1168277"/>
          </a:xfrm>
        </p:grpSpPr>
        <p:grpSp>
          <p:nvGrpSpPr>
            <p:cNvPr id="2141" name="Google Shape;2141;p52"/>
            <p:cNvGrpSpPr/>
            <p:nvPr/>
          </p:nvGrpSpPr>
          <p:grpSpPr>
            <a:xfrm>
              <a:off x="1017569" y="3248881"/>
              <a:ext cx="3368655" cy="1168277"/>
              <a:chOff x="1017569" y="3248881"/>
              <a:chExt cx="3368655" cy="1168277"/>
            </a:xfrm>
          </p:grpSpPr>
          <p:sp>
            <p:nvSpPr>
              <p:cNvPr id="2142" name="Google Shape;2142;p52"/>
              <p:cNvSpPr/>
              <p:nvPr/>
            </p:nvSpPr>
            <p:spPr>
              <a:xfrm>
                <a:off x="1600585" y="3361645"/>
                <a:ext cx="2784566" cy="1004849"/>
              </a:xfrm>
              <a:custGeom>
                <a:avLst/>
                <a:gdLst/>
                <a:ahLst/>
                <a:cxnLst/>
                <a:rect l="l" t="t" r="r" b="b"/>
                <a:pathLst>
                  <a:path w="43806" h="15808" extrusionOk="0">
                    <a:moveTo>
                      <a:pt x="1" y="14764"/>
                    </a:moveTo>
                    <a:lnTo>
                      <a:pt x="1" y="14764"/>
                    </a:lnTo>
                    <a:cubicBezTo>
                      <a:pt x="52" y="14766"/>
                      <a:pt x="103" y="14767"/>
                      <a:pt x="154" y="14768"/>
                    </a:cubicBezTo>
                    <a:lnTo>
                      <a:pt x="154" y="14768"/>
                    </a:lnTo>
                    <a:lnTo>
                      <a:pt x="1" y="14764"/>
                    </a:lnTo>
                    <a:close/>
                    <a:moveTo>
                      <a:pt x="1" y="0"/>
                    </a:moveTo>
                    <a:cubicBezTo>
                      <a:pt x="4068" y="151"/>
                      <a:pt x="7383" y="3582"/>
                      <a:pt x="7383" y="7667"/>
                    </a:cubicBezTo>
                    <a:cubicBezTo>
                      <a:pt x="7383" y="11616"/>
                      <a:pt x="4248" y="14770"/>
                      <a:pt x="306" y="14770"/>
                    </a:cubicBezTo>
                    <a:cubicBezTo>
                      <a:pt x="255" y="14770"/>
                      <a:pt x="205" y="14770"/>
                      <a:pt x="154" y="14768"/>
                    </a:cubicBezTo>
                    <a:lnTo>
                      <a:pt x="154" y="14768"/>
                    </a:lnTo>
                    <a:lnTo>
                      <a:pt x="33813" y="15802"/>
                    </a:lnTo>
                    <a:cubicBezTo>
                      <a:pt x="33916" y="15806"/>
                      <a:pt x="34018" y="15808"/>
                      <a:pt x="34120" y="15808"/>
                    </a:cubicBezTo>
                    <a:cubicBezTo>
                      <a:pt x="35228" y="15808"/>
                      <a:pt x="36274" y="15560"/>
                      <a:pt x="37194" y="15115"/>
                    </a:cubicBezTo>
                    <a:lnTo>
                      <a:pt x="37244" y="15115"/>
                    </a:lnTo>
                    <a:cubicBezTo>
                      <a:pt x="37317" y="15118"/>
                      <a:pt x="37390" y="15119"/>
                      <a:pt x="37463" y="15119"/>
                    </a:cubicBezTo>
                    <a:cubicBezTo>
                      <a:pt x="40993" y="15119"/>
                      <a:pt x="43806" y="12347"/>
                      <a:pt x="43806" y="8788"/>
                    </a:cubicBezTo>
                    <a:cubicBezTo>
                      <a:pt x="43806" y="5173"/>
                      <a:pt x="40876" y="2126"/>
                      <a:pt x="37244" y="1992"/>
                    </a:cubicBezTo>
                    <a:lnTo>
                      <a:pt x="37194" y="1992"/>
                    </a:lnTo>
                    <a:cubicBezTo>
                      <a:pt x="36190" y="1423"/>
                      <a:pt x="35035" y="1088"/>
                      <a:pt x="33813" y="105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3DD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43" name="Google Shape;2143;p52"/>
              <p:cNvGrpSpPr/>
              <p:nvPr/>
            </p:nvGrpSpPr>
            <p:grpSpPr>
              <a:xfrm>
                <a:off x="1600585" y="3370656"/>
                <a:ext cx="2785639" cy="931628"/>
                <a:chOff x="1600585" y="3370656"/>
                <a:chExt cx="2785639" cy="931628"/>
              </a:xfrm>
            </p:grpSpPr>
            <p:sp>
              <p:nvSpPr>
                <p:cNvPr id="2144" name="Google Shape;2144;p52"/>
                <p:cNvSpPr/>
                <p:nvPr/>
              </p:nvSpPr>
              <p:spPr>
                <a:xfrm>
                  <a:off x="2019794" y="3416946"/>
                  <a:ext cx="2365350" cy="4161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1" h="6546" extrusionOk="0">
                      <a:moveTo>
                        <a:pt x="1" y="1"/>
                      </a:moveTo>
                      <a:cubicBezTo>
                        <a:pt x="3616" y="1"/>
                        <a:pt x="6546" y="2947"/>
                        <a:pt x="6546" y="6546"/>
                      </a:cubicBezTo>
                      <a:lnTo>
                        <a:pt x="37211" y="6546"/>
                      </a:lnTo>
                      <a:cubicBezTo>
                        <a:pt x="37211" y="2930"/>
                        <a:pt x="34281" y="1"/>
                        <a:pt x="306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5" name="Google Shape;2145;p52"/>
                <p:cNvSpPr/>
                <p:nvPr/>
              </p:nvSpPr>
              <p:spPr>
                <a:xfrm>
                  <a:off x="2020875" y="3832977"/>
                  <a:ext cx="2365350" cy="4161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1" h="6546" extrusionOk="0">
                      <a:moveTo>
                        <a:pt x="6562" y="1"/>
                      </a:moveTo>
                      <a:cubicBezTo>
                        <a:pt x="6562" y="3616"/>
                        <a:pt x="3599" y="6545"/>
                        <a:pt x="1" y="6545"/>
                      </a:cubicBezTo>
                      <a:lnTo>
                        <a:pt x="30666" y="6545"/>
                      </a:lnTo>
                      <a:cubicBezTo>
                        <a:pt x="34281" y="6545"/>
                        <a:pt x="37210" y="3599"/>
                        <a:pt x="3721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6" name="Google Shape;2146;p52"/>
                <p:cNvSpPr/>
                <p:nvPr/>
              </p:nvSpPr>
              <p:spPr>
                <a:xfrm>
                  <a:off x="1600585" y="3370656"/>
                  <a:ext cx="2619641" cy="46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12" h="7383" extrusionOk="0">
                      <a:moveTo>
                        <a:pt x="1" y="1"/>
                      </a:moveTo>
                      <a:cubicBezTo>
                        <a:pt x="4068" y="1"/>
                        <a:pt x="7383" y="3298"/>
                        <a:pt x="7383" y="7383"/>
                      </a:cubicBezTo>
                      <a:lnTo>
                        <a:pt x="41211" y="7383"/>
                      </a:lnTo>
                      <a:cubicBezTo>
                        <a:pt x="41178" y="3298"/>
                        <a:pt x="37880" y="1"/>
                        <a:pt x="3381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7" name="Google Shape;2147;p52"/>
                <p:cNvSpPr/>
                <p:nvPr/>
              </p:nvSpPr>
              <p:spPr>
                <a:xfrm>
                  <a:off x="1600585" y="3832977"/>
                  <a:ext cx="2619677" cy="469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12" h="7383" extrusionOk="0">
                      <a:moveTo>
                        <a:pt x="7383" y="1"/>
                      </a:moveTo>
                      <a:cubicBezTo>
                        <a:pt x="7383" y="4051"/>
                        <a:pt x="4085" y="7382"/>
                        <a:pt x="1" y="7382"/>
                      </a:cubicBezTo>
                      <a:lnTo>
                        <a:pt x="33813" y="7382"/>
                      </a:lnTo>
                      <a:cubicBezTo>
                        <a:pt x="37880" y="7382"/>
                        <a:pt x="41211" y="4085"/>
                        <a:pt x="41211" y="1"/>
                      </a:cubicBezTo>
                      <a:close/>
                    </a:path>
                  </a:pathLst>
                </a:custGeom>
                <a:solidFill>
                  <a:srgbClr val="F2F4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48" name="Google Shape;2148;p52"/>
              <p:cNvGrpSpPr/>
              <p:nvPr/>
            </p:nvGrpSpPr>
            <p:grpSpPr>
              <a:xfrm>
                <a:off x="1017569" y="3248881"/>
                <a:ext cx="1167260" cy="1168277"/>
                <a:chOff x="1017569" y="3248881"/>
                <a:chExt cx="1167260" cy="1168277"/>
              </a:xfrm>
            </p:grpSpPr>
            <p:sp>
              <p:nvSpPr>
                <p:cNvPr id="2149" name="Google Shape;2149;p52"/>
                <p:cNvSpPr/>
                <p:nvPr/>
              </p:nvSpPr>
              <p:spPr>
                <a:xfrm>
                  <a:off x="1131414" y="3361645"/>
                  <a:ext cx="938486" cy="939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4" h="14781" extrusionOk="0">
                      <a:moveTo>
                        <a:pt x="7382" y="1072"/>
                      </a:moveTo>
                      <a:cubicBezTo>
                        <a:pt x="10880" y="1072"/>
                        <a:pt x="13726" y="3917"/>
                        <a:pt x="13726" y="7416"/>
                      </a:cubicBezTo>
                      <a:cubicBezTo>
                        <a:pt x="13726" y="10897"/>
                        <a:pt x="10880" y="13759"/>
                        <a:pt x="7382" y="13759"/>
                      </a:cubicBezTo>
                      <a:cubicBezTo>
                        <a:pt x="3900" y="13759"/>
                        <a:pt x="1055" y="10914"/>
                        <a:pt x="1055" y="7416"/>
                      </a:cubicBezTo>
                      <a:cubicBezTo>
                        <a:pt x="1055" y="3917"/>
                        <a:pt x="3884" y="1072"/>
                        <a:pt x="7382" y="1072"/>
                      </a:cubicBezTo>
                      <a:close/>
                      <a:moveTo>
                        <a:pt x="7382" y="0"/>
                      </a:moveTo>
                      <a:cubicBezTo>
                        <a:pt x="3314" y="0"/>
                        <a:pt x="0" y="3315"/>
                        <a:pt x="0" y="7399"/>
                      </a:cubicBezTo>
                      <a:cubicBezTo>
                        <a:pt x="0" y="11466"/>
                        <a:pt x="3331" y="14780"/>
                        <a:pt x="7382" y="14780"/>
                      </a:cubicBezTo>
                      <a:cubicBezTo>
                        <a:pt x="11449" y="14780"/>
                        <a:pt x="14764" y="11466"/>
                        <a:pt x="14764" y="7399"/>
                      </a:cubicBezTo>
                      <a:cubicBezTo>
                        <a:pt x="14764" y="3315"/>
                        <a:pt x="11466" y="0"/>
                        <a:pt x="7382" y="0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" name="Google Shape;2150;p52"/>
                <p:cNvSpPr/>
                <p:nvPr/>
              </p:nvSpPr>
              <p:spPr>
                <a:xfrm>
                  <a:off x="1017569" y="3248881"/>
                  <a:ext cx="1167260" cy="1168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63" h="18379" extrusionOk="0">
                      <a:moveTo>
                        <a:pt x="9173" y="0"/>
                      </a:moveTo>
                      <a:lnTo>
                        <a:pt x="9173" y="4653"/>
                      </a:lnTo>
                      <a:cubicBezTo>
                        <a:pt x="11684" y="4653"/>
                        <a:pt x="13726" y="6679"/>
                        <a:pt x="13726" y="9190"/>
                      </a:cubicBezTo>
                      <a:cubicBezTo>
                        <a:pt x="13726" y="11700"/>
                        <a:pt x="11684" y="13726"/>
                        <a:pt x="9173" y="13726"/>
                      </a:cubicBezTo>
                      <a:cubicBezTo>
                        <a:pt x="6662" y="13726"/>
                        <a:pt x="4637" y="11700"/>
                        <a:pt x="4637" y="9190"/>
                      </a:cubicBezTo>
                      <a:lnTo>
                        <a:pt x="0" y="9190"/>
                      </a:lnTo>
                      <a:cubicBezTo>
                        <a:pt x="0" y="14245"/>
                        <a:pt x="4118" y="18379"/>
                        <a:pt x="9173" y="18379"/>
                      </a:cubicBezTo>
                      <a:cubicBezTo>
                        <a:pt x="14245" y="18379"/>
                        <a:pt x="18362" y="14245"/>
                        <a:pt x="18362" y="9190"/>
                      </a:cubicBezTo>
                      <a:cubicBezTo>
                        <a:pt x="18362" y="4118"/>
                        <a:pt x="14245" y="0"/>
                        <a:pt x="91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" name="Google Shape;2151;p52"/>
                <p:cNvSpPr/>
                <p:nvPr/>
              </p:nvSpPr>
              <p:spPr>
                <a:xfrm>
                  <a:off x="1270748" y="3542169"/>
                  <a:ext cx="660831" cy="582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6" h="9168" extrusionOk="0">
                      <a:moveTo>
                        <a:pt x="5196" y="1"/>
                      </a:moveTo>
                      <a:cubicBezTo>
                        <a:pt x="4619" y="1"/>
                        <a:pt x="4033" y="110"/>
                        <a:pt x="3466" y="341"/>
                      </a:cubicBezTo>
                      <a:cubicBezTo>
                        <a:pt x="1122" y="1295"/>
                        <a:pt x="1" y="3973"/>
                        <a:pt x="955" y="6316"/>
                      </a:cubicBezTo>
                      <a:cubicBezTo>
                        <a:pt x="1678" y="8093"/>
                        <a:pt x="3393" y="9167"/>
                        <a:pt x="5201" y="9167"/>
                      </a:cubicBezTo>
                      <a:cubicBezTo>
                        <a:pt x="5778" y="9167"/>
                        <a:pt x="6364" y="9058"/>
                        <a:pt x="6931" y="8827"/>
                      </a:cubicBezTo>
                      <a:cubicBezTo>
                        <a:pt x="9274" y="7873"/>
                        <a:pt x="10396" y="5195"/>
                        <a:pt x="9442" y="2851"/>
                      </a:cubicBezTo>
                      <a:cubicBezTo>
                        <a:pt x="8718" y="1075"/>
                        <a:pt x="7004" y="1"/>
                        <a:pt x="51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2" name="Google Shape;2152;p52"/>
                <p:cNvSpPr/>
                <p:nvPr/>
              </p:nvSpPr>
              <p:spPr>
                <a:xfrm>
                  <a:off x="1173939" y="3406331"/>
                  <a:ext cx="854452" cy="85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2" h="13425" extrusionOk="0">
                      <a:moveTo>
                        <a:pt x="6713" y="0"/>
                      </a:moveTo>
                      <a:lnTo>
                        <a:pt x="6713" y="2176"/>
                      </a:lnTo>
                      <a:cubicBezTo>
                        <a:pt x="9224" y="2176"/>
                        <a:pt x="11266" y="4202"/>
                        <a:pt x="11266" y="6713"/>
                      </a:cubicBezTo>
                      <a:cubicBezTo>
                        <a:pt x="11266" y="9223"/>
                        <a:pt x="9224" y="11249"/>
                        <a:pt x="6713" y="11249"/>
                      </a:cubicBezTo>
                      <a:cubicBezTo>
                        <a:pt x="4202" y="11249"/>
                        <a:pt x="2177" y="9223"/>
                        <a:pt x="2177" y="6713"/>
                      </a:cubicBezTo>
                      <a:lnTo>
                        <a:pt x="1" y="6713"/>
                      </a:lnTo>
                      <a:cubicBezTo>
                        <a:pt x="1" y="10412"/>
                        <a:pt x="3014" y="13425"/>
                        <a:pt x="6713" y="13425"/>
                      </a:cubicBezTo>
                      <a:cubicBezTo>
                        <a:pt x="10429" y="13425"/>
                        <a:pt x="13442" y="10412"/>
                        <a:pt x="13442" y="6713"/>
                      </a:cubicBezTo>
                      <a:cubicBezTo>
                        <a:pt x="13442" y="3013"/>
                        <a:pt x="10429" y="0"/>
                        <a:pt x="67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3" name="Google Shape;2153;p52"/>
                <p:cNvSpPr/>
                <p:nvPr/>
              </p:nvSpPr>
              <p:spPr>
                <a:xfrm>
                  <a:off x="1310158" y="3832977"/>
                  <a:ext cx="582073" cy="291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7" h="4587" extrusionOk="0">
                      <a:moveTo>
                        <a:pt x="0" y="1"/>
                      </a:moveTo>
                      <a:cubicBezTo>
                        <a:pt x="0" y="2528"/>
                        <a:pt x="2042" y="4587"/>
                        <a:pt x="4570" y="4587"/>
                      </a:cubicBezTo>
                      <a:cubicBezTo>
                        <a:pt x="7114" y="4587"/>
                        <a:pt x="9156" y="2528"/>
                        <a:pt x="9156" y="1"/>
                      </a:cubicBezTo>
                      <a:close/>
                    </a:path>
                  </a:pathLst>
                </a:custGeom>
                <a:solidFill>
                  <a:srgbClr val="F2F4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154" name="Google Shape;2154;p52"/>
            <p:cNvSpPr txBox="1"/>
            <p:nvPr/>
          </p:nvSpPr>
          <p:spPr>
            <a:xfrm>
              <a:off x="1253427" y="3605664"/>
              <a:ext cx="684000" cy="48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lt2"/>
                  </a:solidFill>
                  <a:latin typeface="Open Sans"/>
                  <a:ea typeface="Open Sans"/>
                  <a:cs typeface="Open Sans"/>
                  <a:sym typeface="Open Sans"/>
                </a:rPr>
                <a:t>75%</a:t>
              </a:r>
              <a:endParaRPr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55" name="Google Shape;2155;p52"/>
            <p:cNvSpPr txBox="1"/>
            <p:nvPr/>
          </p:nvSpPr>
          <p:spPr>
            <a:xfrm>
              <a:off x="2229207" y="3505091"/>
              <a:ext cx="1724625" cy="32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b="1" dirty="0">
                  <a:solidFill>
                    <a:srgbClr val="D5309A"/>
                  </a:solidFill>
                  <a:latin typeface="Open Sans"/>
                  <a:ea typeface="Open Sans"/>
                  <a:cs typeface="Open Sans"/>
                  <a:sym typeface="Open Sans"/>
                </a:rPr>
                <a:t>.</a:t>
              </a:r>
              <a:r>
                <a:rPr lang="es" b="1">
                  <a:solidFill>
                    <a:srgbClr val="D5309A"/>
                  </a:solidFill>
                  <a:latin typeface="Open Sans"/>
                  <a:ea typeface="Open Sans"/>
                  <a:cs typeface="Open Sans"/>
                  <a:sym typeface="Open Sans"/>
                </a:rPr>
                <a:t>NET 6 </a:t>
              </a:r>
              <a:r>
                <a:rPr lang="es" b="1" dirty="0">
                  <a:solidFill>
                    <a:srgbClr val="D5309A"/>
                  </a:solidFill>
                  <a:latin typeface="Open Sans"/>
                  <a:ea typeface="Open Sans"/>
                  <a:cs typeface="Open Sans"/>
                  <a:sym typeface="Open Sans"/>
                </a:rPr>
                <a:t>API</a:t>
              </a:r>
              <a:endParaRPr b="1" dirty="0">
                <a:solidFill>
                  <a:srgbClr val="D5309A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56" name="Google Shape;2156;p52"/>
            <p:cNvSpPr txBox="1"/>
            <p:nvPr/>
          </p:nvSpPr>
          <p:spPr>
            <a:xfrm>
              <a:off x="2229200" y="3854825"/>
              <a:ext cx="1857900" cy="48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 dirty="0">
                  <a:solidFill>
                    <a:srgbClr val="666666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API Endpoint</a:t>
              </a:r>
              <a:endParaRPr sz="1200" dirty="0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grpSp>
        <p:nvGrpSpPr>
          <p:cNvPr id="2157" name="Google Shape;2157;p52"/>
          <p:cNvGrpSpPr/>
          <p:nvPr/>
        </p:nvGrpSpPr>
        <p:grpSpPr>
          <a:xfrm>
            <a:off x="4753392" y="3247814"/>
            <a:ext cx="3373045" cy="1169783"/>
            <a:chOff x="4753392" y="3247814"/>
            <a:chExt cx="3373045" cy="1169783"/>
          </a:xfrm>
        </p:grpSpPr>
        <p:grpSp>
          <p:nvGrpSpPr>
            <p:cNvPr id="2158" name="Google Shape;2158;p52"/>
            <p:cNvGrpSpPr/>
            <p:nvPr/>
          </p:nvGrpSpPr>
          <p:grpSpPr>
            <a:xfrm>
              <a:off x="4753392" y="3247814"/>
              <a:ext cx="3373045" cy="1169783"/>
              <a:chOff x="4753392" y="3247814"/>
              <a:chExt cx="3373045" cy="1169783"/>
            </a:xfrm>
          </p:grpSpPr>
          <p:sp>
            <p:nvSpPr>
              <p:cNvPr id="2159" name="Google Shape;2159;p52"/>
              <p:cNvSpPr/>
              <p:nvPr/>
            </p:nvSpPr>
            <p:spPr>
              <a:xfrm>
                <a:off x="5337168" y="3379938"/>
                <a:ext cx="2788195" cy="1005899"/>
              </a:xfrm>
              <a:custGeom>
                <a:avLst/>
                <a:gdLst/>
                <a:ahLst/>
                <a:cxnLst/>
                <a:rect l="l" t="t" r="r" b="b"/>
                <a:pathLst>
                  <a:path w="43806" h="15805" extrusionOk="0">
                    <a:moveTo>
                      <a:pt x="1" y="14747"/>
                    </a:moveTo>
                    <a:cubicBezTo>
                      <a:pt x="50" y="14749"/>
                      <a:pt x="99" y="14751"/>
                      <a:pt x="148" y="14752"/>
                    </a:cubicBezTo>
                    <a:lnTo>
                      <a:pt x="148" y="14752"/>
                    </a:lnTo>
                    <a:lnTo>
                      <a:pt x="1" y="14747"/>
                    </a:lnTo>
                    <a:close/>
                    <a:moveTo>
                      <a:pt x="1" y="1"/>
                    </a:moveTo>
                    <a:cubicBezTo>
                      <a:pt x="4068" y="151"/>
                      <a:pt x="7383" y="3583"/>
                      <a:pt x="7383" y="7667"/>
                    </a:cubicBezTo>
                    <a:cubicBezTo>
                      <a:pt x="7383" y="11616"/>
                      <a:pt x="4249" y="14754"/>
                      <a:pt x="307" y="14754"/>
                    </a:cubicBezTo>
                    <a:cubicBezTo>
                      <a:pt x="254" y="14754"/>
                      <a:pt x="201" y="14753"/>
                      <a:pt x="148" y="14752"/>
                    </a:cubicBezTo>
                    <a:lnTo>
                      <a:pt x="148" y="14752"/>
                    </a:lnTo>
                    <a:lnTo>
                      <a:pt x="33813" y="15802"/>
                    </a:lnTo>
                    <a:cubicBezTo>
                      <a:pt x="33885" y="15804"/>
                      <a:pt x="33957" y="15805"/>
                      <a:pt x="34029" y="15805"/>
                    </a:cubicBezTo>
                    <a:cubicBezTo>
                      <a:pt x="35171" y="15805"/>
                      <a:pt x="36249" y="15556"/>
                      <a:pt x="37194" y="15115"/>
                    </a:cubicBezTo>
                    <a:lnTo>
                      <a:pt x="37244" y="15115"/>
                    </a:lnTo>
                    <a:cubicBezTo>
                      <a:pt x="37317" y="15118"/>
                      <a:pt x="37389" y="15119"/>
                      <a:pt x="37462" y="15119"/>
                    </a:cubicBezTo>
                    <a:cubicBezTo>
                      <a:pt x="40993" y="15119"/>
                      <a:pt x="43806" y="12331"/>
                      <a:pt x="43806" y="8788"/>
                    </a:cubicBezTo>
                    <a:cubicBezTo>
                      <a:pt x="43806" y="5173"/>
                      <a:pt x="40876" y="2110"/>
                      <a:pt x="37244" y="1992"/>
                    </a:cubicBezTo>
                    <a:lnTo>
                      <a:pt x="37194" y="1992"/>
                    </a:lnTo>
                    <a:cubicBezTo>
                      <a:pt x="36190" y="1423"/>
                      <a:pt x="35035" y="1089"/>
                      <a:pt x="33813" y="105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3DD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60" name="Google Shape;2160;p52"/>
              <p:cNvGrpSpPr/>
              <p:nvPr/>
            </p:nvGrpSpPr>
            <p:grpSpPr>
              <a:xfrm>
                <a:off x="5337168" y="3370876"/>
                <a:ext cx="2789269" cy="931705"/>
                <a:chOff x="5337168" y="3370876"/>
                <a:chExt cx="2789269" cy="931705"/>
              </a:xfrm>
            </p:grpSpPr>
            <p:sp>
              <p:nvSpPr>
                <p:cNvPr id="2161" name="Google Shape;2161;p52"/>
                <p:cNvSpPr/>
                <p:nvPr/>
              </p:nvSpPr>
              <p:spPr>
                <a:xfrm>
                  <a:off x="5756923" y="3416150"/>
                  <a:ext cx="2368387" cy="416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1" h="6546" extrusionOk="0">
                      <a:moveTo>
                        <a:pt x="1" y="1"/>
                      </a:moveTo>
                      <a:cubicBezTo>
                        <a:pt x="3616" y="1"/>
                        <a:pt x="6546" y="2947"/>
                        <a:pt x="6546" y="6545"/>
                      </a:cubicBezTo>
                      <a:lnTo>
                        <a:pt x="37211" y="6545"/>
                      </a:lnTo>
                      <a:cubicBezTo>
                        <a:pt x="37211" y="2947"/>
                        <a:pt x="34281" y="1"/>
                        <a:pt x="306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2" name="Google Shape;2162;p52"/>
                <p:cNvSpPr/>
                <p:nvPr/>
              </p:nvSpPr>
              <p:spPr>
                <a:xfrm>
                  <a:off x="5758005" y="3832695"/>
                  <a:ext cx="2368432" cy="41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1" h="6546" extrusionOk="0">
                      <a:moveTo>
                        <a:pt x="6562" y="0"/>
                      </a:moveTo>
                      <a:cubicBezTo>
                        <a:pt x="6562" y="3616"/>
                        <a:pt x="3599" y="6545"/>
                        <a:pt x="1" y="6545"/>
                      </a:cubicBezTo>
                      <a:lnTo>
                        <a:pt x="30666" y="6545"/>
                      </a:lnTo>
                      <a:cubicBezTo>
                        <a:pt x="34281" y="6545"/>
                        <a:pt x="37210" y="3599"/>
                        <a:pt x="3721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3" name="Google Shape;2163;p52"/>
                <p:cNvSpPr/>
                <p:nvPr/>
              </p:nvSpPr>
              <p:spPr>
                <a:xfrm>
                  <a:off x="5337168" y="3370876"/>
                  <a:ext cx="2623041" cy="469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12" h="7383" extrusionOk="0">
                      <a:moveTo>
                        <a:pt x="1" y="0"/>
                      </a:moveTo>
                      <a:cubicBezTo>
                        <a:pt x="4068" y="0"/>
                        <a:pt x="7383" y="3315"/>
                        <a:pt x="7383" y="7382"/>
                      </a:cubicBezTo>
                      <a:lnTo>
                        <a:pt x="41211" y="7382"/>
                      </a:lnTo>
                      <a:cubicBezTo>
                        <a:pt x="41178" y="3315"/>
                        <a:pt x="37880" y="0"/>
                        <a:pt x="338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4" name="Google Shape;2164;p52"/>
                <p:cNvSpPr/>
                <p:nvPr/>
              </p:nvSpPr>
              <p:spPr>
                <a:xfrm>
                  <a:off x="5337168" y="3832695"/>
                  <a:ext cx="2623090" cy="469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12" h="7383" extrusionOk="0">
                      <a:moveTo>
                        <a:pt x="7383" y="0"/>
                      </a:moveTo>
                      <a:cubicBezTo>
                        <a:pt x="7383" y="4068"/>
                        <a:pt x="4085" y="7382"/>
                        <a:pt x="1" y="7382"/>
                      </a:cubicBezTo>
                      <a:lnTo>
                        <a:pt x="33813" y="7382"/>
                      </a:lnTo>
                      <a:cubicBezTo>
                        <a:pt x="37880" y="7382"/>
                        <a:pt x="41211" y="4085"/>
                        <a:pt x="41211" y="0"/>
                      </a:cubicBezTo>
                      <a:close/>
                    </a:path>
                  </a:pathLst>
                </a:custGeom>
                <a:solidFill>
                  <a:srgbClr val="F2F4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65" name="Google Shape;2165;p52"/>
              <p:cNvGrpSpPr/>
              <p:nvPr/>
            </p:nvGrpSpPr>
            <p:grpSpPr>
              <a:xfrm>
                <a:off x="4753392" y="3247814"/>
                <a:ext cx="1168781" cy="1169783"/>
                <a:chOff x="4753392" y="3247814"/>
                <a:chExt cx="1168781" cy="1169783"/>
              </a:xfrm>
            </p:grpSpPr>
            <p:sp>
              <p:nvSpPr>
                <p:cNvPr id="2166" name="Google Shape;2166;p52"/>
                <p:cNvSpPr/>
                <p:nvPr/>
              </p:nvSpPr>
              <p:spPr>
                <a:xfrm>
                  <a:off x="4867385" y="3362881"/>
                  <a:ext cx="939709" cy="939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4" h="14765" extrusionOk="0">
                      <a:moveTo>
                        <a:pt x="7382" y="1039"/>
                      </a:moveTo>
                      <a:cubicBezTo>
                        <a:pt x="10880" y="1039"/>
                        <a:pt x="13726" y="3884"/>
                        <a:pt x="13726" y="7382"/>
                      </a:cubicBezTo>
                      <a:cubicBezTo>
                        <a:pt x="13726" y="10881"/>
                        <a:pt x="10880" y="13726"/>
                        <a:pt x="7382" y="13726"/>
                      </a:cubicBezTo>
                      <a:cubicBezTo>
                        <a:pt x="3900" y="13726"/>
                        <a:pt x="1055" y="10881"/>
                        <a:pt x="1055" y="7382"/>
                      </a:cubicBezTo>
                      <a:cubicBezTo>
                        <a:pt x="1055" y="3884"/>
                        <a:pt x="3884" y="1039"/>
                        <a:pt x="7382" y="1039"/>
                      </a:cubicBezTo>
                      <a:close/>
                      <a:moveTo>
                        <a:pt x="7382" y="1"/>
                      </a:moveTo>
                      <a:cubicBezTo>
                        <a:pt x="3314" y="1"/>
                        <a:pt x="0" y="3298"/>
                        <a:pt x="0" y="7382"/>
                      </a:cubicBezTo>
                      <a:cubicBezTo>
                        <a:pt x="0" y="11467"/>
                        <a:pt x="3331" y="14764"/>
                        <a:pt x="7382" y="14764"/>
                      </a:cubicBezTo>
                      <a:cubicBezTo>
                        <a:pt x="11449" y="14764"/>
                        <a:pt x="14764" y="11467"/>
                        <a:pt x="14764" y="7382"/>
                      </a:cubicBezTo>
                      <a:cubicBezTo>
                        <a:pt x="14764" y="3298"/>
                        <a:pt x="11466" y="1"/>
                        <a:pt x="7382" y="1"/>
                      </a:cubicBezTo>
                      <a:close/>
                    </a:path>
                  </a:pathLst>
                </a:custGeom>
                <a:solidFill>
                  <a:srgbClr val="DEDED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7" name="Google Shape;2167;p52"/>
                <p:cNvSpPr/>
                <p:nvPr/>
              </p:nvSpPr>
              <p:spPr>
                <a:xfrm>
                  <a:off x="5006901" y="3541528"/>
                  <a:ext cx="661692" cy="58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6" h="9168" extrusionOk="0">
                      <a:moveTo>
                        <a:pt x="5196" y="0"/>
                      </a:moveTo>
                      <a:cubicBezTo>
                        <a:pt x="4619" y="0"/>
                        <a:pt x="4033" y="110"/>
                        <a:pt x="3466" y="341"/>
                      </a:cubicBezTo>
                      <a:cubicBezTo>
                        <a:pt x="1122" y="1295"/>
                        <a:pt x="1" y="3973"/>
                        <a:pt x="955" y="6316"/>
                      </a:cubicBezTo>
                      <a:cubicBezTo>
                        <a:pt x="1678" y="8093"/>
                        <a:pt x="3383" y="9167"/>
                        <a:pt x="5186" y="9167"/>
                      </a:cubicBezTo>
                      <a:cubicBezTo>
                        <a:pt x="5762" y="9167"/>
                        <a:pt x="6347" y="9058"/>
                        <a:pt x="6914" y="8827"/>
                      </a:cubicBezTo>
                      <a:cubicBezTo>
                        <a:pt x="9257" y="7873"/>
                        <a:pt x="10396" y="5195"/>
                        <a:pt x="9442" y="2851"/>
                      </a:cubicBezTo>
                      <a:cubicBezTo>
                        <a:pt x="8718" y="1075"/>
                        <a:pt x="7004" y="0"/>
                        <a:pt x="519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8" name="Google Shape;2168;p52"/>
                <p:cNvSpPr/>
                <p:nvPr/>
              </p:nvSpPr>
              <p:spPr>
                <a:xfrm>
                  <a:off x="4753392" y="3247814"/>
                  <a:ext cx="1168781" cy="11697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63" h="18380" extrusionOk="0">
                      <a:moveTo>
                        <a:pt x="9173" y="4654"/>
                      </a:moveTo>
                      <a:cubicBezTo>
                        <a:pt x="11684" y="4654"/>
                        <a:pt x="13726" y="6696"/>
                        <a:pt x="13726" y="9190"/>
                      </a:cubicBezTo>
                      <a:cubicBezTo>
                        <a:pt x="13726" y="11701"/>
                        <a:pt x="11684" y="13727"/>
                        <a:pt x="9173" y="13727"/>
                      </a:cubicBezTo>
                      <a:cubicBezTo>
                        <a:pt x="6662" y="13727"/>
                        <a:pt x="4637" y="11701"/>
                        <a:pt x="4637" y="9190"/>
                      </a:cubicBezTo>
                      <a:cubicBezTo>
                        <a:pt x="4637" y="6680"/>
                        <a:pt x="6662" y="4654"/>
                        <a:pt x="9173" y="4654"/>
                      </a:cubicBezTo>
                      <a:close/>
                      <a:moveTo>
                        <a:pt x="9173" y="1"/>
                      </a:moveTo>
                      <a:cubicBezTo>
                        <a:pt x="4118" y="1"/>
                        <a:pt x="0" y="4135"/>
                        <a:pt x="0" y="9190"/>
                      </a:cubicBezTo>
                      <a:cubicBezTo>
                        <a:pt x="0" y="14262"/>
                        <a:pt x="4118" y="18380"/>
                        <a:pt x="9173" y="18380"/>
                      </a:cubicBezTo>
                      <a:cubicBezTo>
                        <a:pt x="14245" y="18380"/>
                        <a:pt x="18362" y="14262"/>
                        <a:pt x="18362" y="9190"/>
                      </a:cubicBezTo>
                      <a:cubicBezTo>
                        <a:pt x="18362" y="4135"/>
                        <a:pt x="14245" y="1"/>
                        <a:pt x="917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9" name="Google Shape;2169;p52"/>
                <p:cNvSpPr/>
                <p:nvPr/>
              </p:nvSpPr>
              <p:spPr>
                <a:xfrm>
                  <a:off x="4909965" y="3406604"/>
                  <a:ext cx="855566" cy="855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2" h="13442" extrusionOk="0">
                      <a:moveTo>
                        <a:pt x="6713" y="2159"/>
                      </a:moveTo>
                      <a:cubicBezTo>
                        <a:pt x="9224" y="2159"/>
                        <a:pt x="11266" y="4185"/>
                        <a:pt x="11266" y="6695"/>
                      </a:cubicBezTo>
                      <a:cubicBezTo>
                        <a:pt x="11266" y="9206"/>
                        <a:pt x="9224" y="11232"/>
                        <a:pt x="6713" y="11232"/>
                      </a:cubicBezTo>
                      <a:cubicBezTo>
                        <a:pt x="4202" y="11232"/>
                        <a:pt x="2177" y="9206"/>
                        <a:pt x="2177" y="6695"/>
                      </a:cubicBezTo>
                      <a:cubicBezTo>
                        <a:pt x="2177" y="4185"/>
                        <a:pt x="4202" y="2159"/>
                        <a:pt x="6713" y="2159"/>
                      </a:cubicBezTo>
                      <a:close/>
                      <a:moveTo>
                        <a:pt x="6713" y="0"/>
                      </a:moveTo>
                      <a:cubicBezTo>
                        <a:pt x="3014" y="0"/>
                        <a:pt x="1" y="3013"/>
                        <a:pt x="1" y="6712"/>
                      </a:cubicBezTo>
                      <a:cubicBezTo>
                        <a:pt x="1" y="10428"/>
                        <a:pt x="3014" y="13441"/>
                        <a:pt x="6713" y="13441"/>
                      </a:cubicBezTo>
                      <a:cubicBezTo>
                        <a:pt x="10429" y="13441"/>
                        <a:pt x="13442" y="10428"/>
                        <a:pt x="13442" y="6712"/>
                      </a:cubicBezTo>
                      <a:cubicBezTo>
                        <a:pt x="13442" y="3013"/>
                        <a:pt x="10429" y="0"/>
                        <a:pt x="67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0" name="Google Shape;2170;p52"/>
                <p:cNvSpPr/>
                <p:nvPr/>
              </p:nvSpPr>
              <p:spPr>
                <a:xfrm>
                  <a:off x="5046362" y="3832695"/>
                  <a:ext cx="582831" cy="291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7" h="4587" extrusionOk="0">
                      <a:moveTo>
                        <a:pt x="0" y="0"/>
                      </a:moveTo>
                      <a:cubicBezTo>
                        <a:pt x="0" y="2528"/>
                        <a:pt x="2042" y="4587"/>
                        <a:pt x="4570" y="4587"/>
                      </a:cubicBezTo>
                      <a:cubicBezTo>
                        <a:pt x="7114" y="4587"/>
                        <a:pt x="9156" y="2528"/>
                        <a:pt x="9156" y="0"/>
                      </a:cubicBezTo>
                      <a:close/>
                    </a:path>
                  </a:pathLst>
                </a:custGeom>
                <a:solidFill>
                  <a:srgbClr val="F2F4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171" name="Google Shape;2171;p52"/>
            <p:cNvSpPr txBox="1"/>
            <p:nvPr/>
          </p:nvSpPr>
          <p:spPr>
            <a:xfrm>
              <a:off x="4921750" y="3605662"/>
              <a:ext cx="829500" cy="48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accent3"/>
                  </a:solidFill>
                  <a:latin typeface="Open Sans"/>
                  <a:ea typeface="Open Sans"/>
                  <a:cs typeface="Open Sans"/>
                  <a:sym typeface="Open Sans"/>
                </a:rPr>
                <a:t>100%</a:t>
              </a:r>
              <a:endPara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72" name="Google Shape;2172;p52"/>
            <p:cNvSpPr txBox="1"/>
            <p:nvPr/>
          </p:nvSpPr>
          <p:spPr>
            <a:xfrm>
              <a:off x="5987249" y="3542756"/>
              <a:ext cx="1697034" cy="26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 dirty="0">
                  <a:solidFill>
                    <a:srgbClr val="785CB4"/>
                  </a:solidFill>
                  <a:latin typeface="Open Sans"/>
                  <a:ea typeface="Open Sans"/>
                  <a:cs typeface="Open Sans"/>
                  <a:sym typeface="Open Sans"/>
                </a:rPr>
                <a:t>Blazor WASM</a:t>
              </a:r>
              <a:endParaRPr b="1" dirty="0">
                <a:solidFill>
                  <a:srgbClr val="785CB4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73" name="Google Shape;2173;p52"/>
            <p:cNvSpPr txBox="1"/>
            <p:nvPr/>
          </p:nvSpPr>
          <p:spPr>
            <a:xfrm>
              <a:off x="5919383" y="3854816"/>
              <a:ext cx="1764900" cy="42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0000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666666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Client Module</a:t>
              </a:r>
              <a:endParaRPr sz="1200" dirty="0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cxnSp>
        <p:nvCxnSpPr>
          <p:cNvPr id="2174" name="Google Shape;2174;p52"/>
          <p:cNvCxnSpPr/>
          <p:nvPr/>
        </p:nvCxnSpPr>
        <p:spPr>
          <a:xfrm>
            <a:off x="6038277" y="1507875"/>
            <a:ext cx="1939500" cy="0"/>
          </a:xfrm>
          <a:prstGeom prst="straightConnector1">
            <a:avLst/>
          </a:prstGeom>
          <a:noFill/>
          <a:ln w="19050" cap="rnd" cmpd="sng">
            <a:solidFill>
              <a:srgbClr val="F145AB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2" name="Google Shape;2138;p52">
            <a:extLst>
              <a:ext uri="{FF2B5EF4-FFF2-40B4-BE49-F238E27FC236}">
                <a16:creationId xmlns:a16="http://schemas.microsoft.com/office/drawing/2014/main" id="{5F948FB1-84D7-45A8-87C3-CE98398434FE}"/>
              </a:ext>
            </a:extLst>
          </p:cNvPr>
          <p:cNvSpPr txBox="1"/>
          <p:nvPr/>
        </p:nvSpPr>
        <p:spPr>
          <a:xfrm>
            <a:off x="2047144" y="2329074"/>
            <a:ext cx="1906687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Blazor Fundamentals</a:t>
            </a:r>
            <a:endParaRPr sz="1200" dirty="0">
              <a:solidFill>
                <a:srgbClr val="666666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9360398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2"/>
          <p:cNvSpPr txBox="1">
            <a:spLocks noGrp="1"/>
          </p:cNvSpPr>
          <p:nvPr>
            <p:ph type="title"/>
          </p:nvPr>
        </p:nvSpPr>
        <p:spPr>
          <a:xfrm>
            <a:off x="377250" y="848925"/>
            <a:ext cx="2181900" cy="17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 Light"/>
                <a:ea typeface="Open Sans Light"/>
                <a:cs typeface="Open Sans Light"/>
                <a:sym typeface="Open Sans Light"/>
              </a:rPr>
              <a:t>Reinforce the concept using </a:t>
            </a:r>
            <a:r>
              <a:rPr lang="es" b="1">
                <a:solidFill>
                  <a:srgbClr val="FBCCE8"/>
                </a:solidFill>
                <a:latin typeface="Open Sans"/>
                <a:ea typeface="Open Sans"/>
                <a:cs typeface="Open Sans"/>
                <a:sym typeface="Open Sans"/>
              </a:rPr>
              <a:t>infographics</a:t>
            </a:r>
            <a:r>
              <a:rPr lang="es">
                <a:latin typeface="Open Sans Light"/>
                <a:ea typeface="Open Sans Light"/>
                <a:cs typeface="Open Sans Light"/>
                <a:sym typeface="Open Sans Light"/>
              </a:rPr>
              <a:t>!</a:t>
            </a:r>
            <a:endParaRPr>
              <a:solidFill>
                <a:srgbClr val="E8A81A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795" name="Google Shape;795;p42"/>
          <p:cNvGrpSpPr/>
          <p:nvPr/>
        </p:nvGrpSpPr>
        <p:grpSpPr>
          <a:xfrm>
            <a:off x="3804819" y="1600202"/>
            <a:ext cx="4035019" cy="1207748"/>
            <a:chOff x="3804819" y="1600202"/>
            <a:chExt cx="4035019" cy="1207748"/>
          </a:xfrm>
        </p:grpSpPr>
        <p:grpSp>
          <p:nvGrpSpPr>
            <p:cNvPr id="796" name="Google Shape;796;p42"/>
            <p:cNvGrpSpPr/>
            <p:nvPr/>
          </p:nvGrpSpPr>
          <p:grpSpPr>
            <a:xfrm>
              <a:off x="3804819" y="1600202"/>
              <a:ext cx="4035019" cy="1187819"/>
              <a:chOff x="3804819" y="1600202"/>
              <a:chExt cx="4035019" cy="1187819"/>
            </a:xfrm>
          </p:grpSpPr>
          <p:grpSp>
            <p:nvGrpSpPr>
              <p:cNvPr id="797" name="Google Shape;797;p42"/>
              <p:cNvGrpSpPr/>
              <p:nvPr/>
            </p:nvGrpSpPr>
            <p:grpSpPr>
              <a:xfrm>
                <a:off x="3804819" y="2022478"/>
                <a:ext cx="3868462" cy="765531"/>
                <a:chOff x="3804819" y="2022478"/>
                <a:chExt cx="3868462" cy="765531"/>
              </a:xfrm>
            </p:grpSpPr>
            <p:sp>
              <p:nvSpPr>
                <p:cNvPr id="798" name="Google Shape;798;p42"/>
                <p:cNvSpPr/>
                <p:nvPr/>
              </p:nvSpPr>
              <p:spPr>
                <a:xfrm>
                  <a:off x="3804819" y="2022478"/>
                  <a:ext cx="3868462" cy="76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79" h="10919" extrusionOk="0">
                      <a:moveTo>
                        <a:pt x="1" y="1"/>
                      </a:moveTo>
                      <a:lnTo>
                        <a:pt x="1" y="10919"/>
                      </a:lnTo>
                      <a:lnTo>
                        <a:pt x="44261" y="10919"/>
                      </a:lnTo>
                      <a:cubicBezTo>
                        <a:pt x="50301" y="10919"/>
                        <a:pt x="55179" y="6041"/>
                        <a:pt x="55179" y="1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" name="Google Shape;799;p42"/>
                <p:cNvSpPr/>
                <p:nvPr/>
              </p:nvSpPr>
              <p:spPr>
                <a:xfrm>
                  <a:off x="6168877" y="2022478"/>
                  <a:ext cx="1433348" cy="76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5" h="10919" extrusionOk="0">
                      <a:moveTo>
                        <a:pt x="9658" y="1"/>
                      </a:moveTo>
                      <a:cubicBezTo>
                        <a:pt x="9707" y="5488"/>
                        <a:pt x="5601" y="10259"/>
                        <a:pt x="39" y="10914"/>
                      </a:cubicBezTo>
                      <a:lnTo>
                        <a:pt x="39" y="10914"/>
                      </a:lnTo>
                      <a:lnTo>
                        <a:pt x="10853" y="9658"/>
                      </a:lnTo>
                      <a:cubicBezTo>
                        <a:pt x="16009" y="9069"/>
                        <a:pt x="19905" y="4960"/>
                        <a:pt x="20445" y="1"/>
                      </a:cubicBezTo>
                      <a:close/>
                      <a:moveTo>
                        <a:pt x="39" y="10914"/>
                      </a:moveTo>
                      <a:lnTo>
                        <a:pt x="1" y="10919"/>
                      </a:lnTo>
                      <a:cubicBezTo>
                        <a:pt x="13" y="10917"/>
                        <a:pt x="26" y="10916"/>
                        <a:pt x="39" y="10914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" name="Google Shape;800;p42"/>
              <p:cNvGrpSpPr/>
              <p:nvPr/>
            </p:nvGrpSpPr>
            <p:grpSpPr>
              <a:xfrm>
                <a:off x="6168877" y="1600202"/>
                <a:ext cx="1670961" cy="1187819"/>
                <a:chOff x="6168877" y="1600202"/>
                <a:chExt cx="1670961" cy="1187819"/>
              </a:xfrm>
            </p:grpSpPr>
            <p:sp>
              <p:nvSpPr>
                <p:cNvPr id="801" name="Google Shape;801;p42"/>
                <p:cNvSpPr/>
                <p:nvPr/>
              </p:nvSpPr>
              <p:spPr>
                <a:xfrm>
                  <a:off x="6168877" y="1600202"/>
                  <a:ext cx="1670961" cy="1187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4" h="16942" extrusionOk="0">
                      <a:moveTo>
                        <a:pt x="16435" y="0"/>
                      </a:moveTo>
                      <a:lnTo>
                        <a:pt x="9052" y="5615"/>
                      </a:lnTo>
                      <a:lnTo>
                        <a:pt x="10918" y="5615"/>
                      </a:lnTo>
                      <a:lnTo>
                        <a:pt x="10918" y="6024"/>
                      </a:lnTo>
                      <a:cubicBezTo>
                        <a:pt x="10918" y="12064"/>
                        <a:pt x="6024" y="16942"/>
                        <a:pt x="1" y="16942"/>
                      </a:cubicBezTo>
                      <a:lnTo>
                        <a:pt x="10918" y="16942"/>
                      </a:lnTo>
                      <a:cubicBezTo>
                        <a:pt x="16958" y="16942"/>
                        <a:pt x="21836" y="12064"/>
                        <a:pt x="21836" y="6024"/>
                      </a:cubicBezTo>
                      <a:lnTo>
                        <a:pt x="21836" y="5615"/>
                      </a:lnTo>
                      <a:lnTo>
                        <a:pt x="23833" y="5615"/>
                      </a:lnTo>
                      <a:lnTo>
                        <a:pt x="164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" name="Google Shape;802;p42"/>
                <p:cNvSpPr/>
                <p:nvPr/>
              </p:nvSpPr>
              <p:spPr>
                <a:xfrm>
                  <a:off x="6223984" y="1639184"/>
                  <a:ext cx="1353020" cy="1148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9" h="16386" extrusionOk="0">
                      <a:moveTo>
                        <a:pt x="16385" y="1"/>
                      </a:moveTo>
                      <a:lnTo>
                        <a:pt x="10100" y="6286"/>
                      </a:lnTo>
                      <a:cubicBezTo>
                        <a:pt x="9691" y="11671"/>
                        <a:pt x="5402" y="15960"/>
                        <a:pt x="33" y="16353"/>
                      </a:cubicBezTo>
                      <a:lnTo>
                        <a:pt x="0" y="16386"/>
                      </a:lnTo>
                      <a:lnTo>
                        <a:pt x="5140" y="16386"/>
                      </a:lnTo>
                      <a:lnTo>
                        <a:pt x="19299" y="2210"/>
                      </a:lnTo>
                      <a:lnTo>
                        <a:pt x="16385" y="1"/>
                      </a:lnTo>
                      <a:close/>
                    </a:path>
                  </a:pathLst>
                </a:custGeom>
                <a:solidFill>
                  <a:srgbClr val="6850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803;p42"/>
                <p:cNvSpPr/>
                <p:nvPr/>
              </p:nvSpPr>
              <p:spPr>
                <a:xfrm>
                  <a:off x="6662385" y="1828552"/>
                  <a:ext cx="1061579" cy="959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2" h="13685" extrusionOk="0">
                      <a:moveTo>
                        <a:pt x="13684" y="1"/>
                      </a:moveTo>
                      <a:lnTo>
                        <a:pt x="0" y="13685"/>
                      </a:lnTo>
                      <a:lnTo>
                        <a:pt x="2570" y="13685"/>
                      </a:lnTo>
                      <a:lnTo>
                        <a:pt x="15141" y="1114"/>
                      </a:lnTo>
                      <a:lnTo>
                        <a:pt x="13684" y="1"/>
                      </a:lnTo>
                      <a:close/>
                    </a:path>
                  </a:pathLst>
                </a:custGeom>
                <a:solidFill>
                  <a:srgbClr val="6850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" name="Google Shape;804;p42"/>
                <p:cNvSpPr/>
                <p:nvPr/>
              </p:nvSpPr>
              <p:spPr>
                <a:xfrm>
                  <a:off x="7065171" y="1788379"/>
                  <a:ext cx="504990" cy="506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3" h="7220" extrusionOk="0">
                      <a:moveTo>
                        <a:pt x="3602" y="1"/>
                      </a:moveTo>
                      <a:cubicBezTo>
                        <a:pt x="1621" y="1"/>
                        <a:pt x="0" y="1621"/>
                        <a:pt x="0" y="3602"/>
                      </a:cubicBezTo>
                      <a:cubicBezTo>
                        <a:pt x="0" y="5599"/>
                        <a:pt x="1621" y="7219"/>
                        <a:pt x="3602" y="7219"/>
                      </a:cubicBezTo>
                      <a:cubicBezTo>
                        <a:pt x="5599" y="7219"/>
                        <a:pt x="7203" y="5599"/>
                        <a:pt x="7203" y="3602"/>
                      </a:cubicBezTo>
                      <a:cubicBezTo>
                        <a:pt x="7203" y="1621"/>
                        <a:pt x="5599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05" name="Google Shape;805;p42"/>
            <p:cNvGrpSpPr/>
            <p:nvPr/>
          </p:nvGrpSpPr>
          <p:grpSpPr>
            <a:xfrm>
              <a:off x="7168515" y="1899746"/>
              <a:ext cx="296932" cy="294847"/>
              <a:chOff x="-63250675" y="3744075"/>
              <a:chExt cx="320350" cy="318100"/>
            </a:xfrm>
          </p:grpSpPr>
          <p:sp>
            <p:nvSpPr>
              <p:cNvPr id="806" name="Google Shape;806;p42"/>
              <p:cNvSpPr/>
              <p:nvPr/>
            </p:nvSpPr>
            <p:spPr>
              <a:xfrm>
                <a:off x="-63126250" y="3744075"/>
                <a:ext cx="195925" cy="192875"/>
              </a:xfrm>
              <a:custGeom>
                <a:avLst/>
                <a:gdLst/>
                <a:ahLst/>
                <a:cxnLst/>
                <a:rect l="l" t="t" r="r" b="b"/>
                <a:pathLst>
                  <a:path w="7837" h="7715" extrusionOk="0">
                    <a:moveTo>
                      <a:pt x="6020" y="0"/>
                    </a:moveTo>
                    <a:cubicBezTo>
                      <a:pt x="5921" y="0"/>
                      <a:pt x="5820" y="37"/>
                      <a:pt x="5735" y="122"/>
                    </a:cubicBezTo>
                    <a:lnTo>
                      <a:pt x="4097" y="1760"/>
                    </a:lnTo>
                    <a:cubicBezTo>
                      <a:pt x="4034" y="1854"/>
                      <a:pt x="3971" y="1917"/>
                      <a:pt x="3971" y="2012"/>
                    </a:cubicBezTo>
                    <a:lnTo>
                      <a:pt x="3782" y="3304"/>
                    </a:lnTo>
                    <a:lnTo>
                      <a:pt x="1734" y="5351"/>
                    </a:lnTo>
                    <a:cubicBezTo>
                      <a:pt x="1576" y="5288"/>
                      <a:pt x="1387" y="5225"/>
                      <a:pt x="1230" y="5225"/>
                    </a:cubicBezTo>
                    <a:cubicBezTo>
                      <a:pt x="537" y="5225"/>
                      <a:pt x="1" y="5793"/>
                      <a:pt x="1" y="6486"/>
                    </a:cubicBezTo>
                    <a:cubicBezTo>
                      <a:pt x="1" y="7210"/>
                      <a:pt x="537" y="7714"/>
                      <a:pt x="1230" y="7714"/>
                    </a:cubicBezTo>
                    <a:cubicBezTo>
                      <a:pt x="1891" y="7714"/>
                      <a:pt x="2458" y="7179"/>
                      <a:pt x="2458" y="6486"/>
                    </a:cubicBezTo>
                    <a:cubicBezTo>
                      <a:pt x="2458" y="6297"/>
                      <a:pt x="2395" y="6139"/>
                      <a:pt x="2332" y="5982"/>
                    </a:cubicBezTo>
                    <a:lnTo>
                      <a:pt x="4380" y="3934"/>
                    </a:lnTo>
                    <a:lnTo>
                      <a:pt x="5672" y="3745"/>
                    </a:lnTo>
                    <a:cubicBezTo>
                      <a:pt x="5735" y="3745"/>
                      <a:pt x="5829" y="3713"/>
                      <a:pt x="5924" y="3619"/>
                    </a:cubicBezTo>
                    <a:lnTo>
                      <a:pt x="7562" y="1980"/>
                    </a:lnTo>
                    <a:cubicBezTo>
                      <a:pt x="7837" y="1706"/>
                      <a:pt x="7609" y="1254"/>
                      <a:pt x="7251" y="1254"/>
                    </a:cubicBezTo>
                    <a:cubicBezTo>
                      <a:pt x="7240" y="1254"/>
                      <a:pt x="7228" y="1255"/>
                      <a:pt x="7216" y="1256"/>
                    </a:cubicBezTo>
                    <a:lnTo>
                      <a:pt x="6302" y="1382"/>
                    </a:lnTo>
                    <a:lnTo>
                      <a:pt x="6428" y="468"/>
                    </a:lnTo>
                    <a:cubicBezTo>
                      <a:pt x="6472" y="203"/>
                      <a:pt x="6253" y="0"/>
                      <a:pt x="6020" y="0"/>
                    </a:cubicBezTo>
                    <a:close/>
                  </a:path>
                </a:pathLst>
              </a:custGeom>
              <a:solidFill>
                <a:srgbClr val="5642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2"/>
              <p:cNvSpPr/>
              <p:nvPr/>
            </p:nvSpPr>
            <p:spPr>
              <a:xfrm>
                <a:off x="-63190025" y="3814050"/>
                <a:ext cx="186675" cy="185900"/>
              </a:xfrm>
              <a:custGeom>
                <a:avLst/>
                <a:gdLst/>
                <a:ahLst/>
                <a:cxnLst/>
                <a:rect l="l" t="t" r="r" b="b"/>
                <a:pathLst>
                  <a:path w="7467" h="7436" extrusionOk="0">
                    <a:moveTo>
                      <a:pt x="3718" y="1"/>
                    </a:moveTo>
                    <a:cubicBezTo>
                      <a:pt x="1670" y="1"/>
                      <a:pt x="0" y="1670"/>
                      <a:pt x="0" y="3750"/>
                    </a:cubicBezTo>
                    <a:cubicBezTo>
                      <a:pt x="0" y="5797"/>
                      <a:pt x="1638" y="7436"/>
                      <a:pt x="3718" y="7436"/>
                    </a:cubicBezTo>
                    <a:cubicBezTo>
                      <a:pt x="5765" y="7436"/>
                      <a:pt x="7467" y="5797"/>
                      <a:pt x="7467" y="3750"/>
                    </a:cubicBezTo>
                    <a:cubicBezTo>
                      <a:pt x="7467" y="3151"/>
                      <a:pt x="7341" y="2647"/>
                      <a:pt x="7120" y="2143"/>
                    </a:cubicBezTo>
                    <a:lnTo>
                      <a:pt x="5828" y="3435"/>
                    </a:lnTo>
                    <a:cubicBezTo>
                      <a:pt x="5828" y="3498"/>
                      <a:pt x="5860" y="3624"/>
                      <a:pt x="5860" y="3718"/>
                    </a:cubicBezTo>
                    <a:cubicBezTo>
                      <a:pt x="5860" y="4852"/>
                      <a:pt x="4915" y="5797"/>
                      <a:pt x="3781" y="5797"/>
                    </a:cubicBezTo>
                    <a:cubicBezTo>
                      <a:pt x="2615" y="5797"/>
                      <a:pt x="1670" y="4852"/>
                      <a:pt x="1670" y="3718"/>
                    </a:cubicBezTo>
                    <a:cubicBezTo>
                      <a:pt x="1733" y="2552"/>
                      <a:pt x="2615" y="1607"/>
                      <a:pt x="3781" y="1607"/>
                    </a:cubicBezTo>
                    <a:cubicBezTo>
                      <a:pt x="3875" y="1607"/>
                      <a:pt x="3970" y="1607"/>
                      <a:pt x="4033" y="1670"/>
                    </a:cubicBezTo>
                    <a:lnTo>
                      <a:pt x="5356" y="347"/>
                    </a:lnTo>
                    <a:cubicBezTo>
                      <a:pt x="4883" y="127"/>
                      <a:pt x="4316" y="1"/>
                      <a:pt x="3718" y="1"/>
                    </a:cubicBezTo>
                    <a:close/>
                  </a:path>
                </a:pathLst>
              </a:custGeom>
              <a:solidFill>
                <a:srgbClr val="5642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2"/>
              <p:cNvSpPr/>
              <p:nvPr/>
            </p:nvSpPr>
            <p:spPr>
              <a:xfrm>
                <a:off x="-63250675" y="3751050"/>
                <a:ext cx="311125" cy="311125"/>
              </a:xfrm>
              <a:custGeom>
                <a:avLst/>
                <a:gdLst/>
                <a:ahLst/>
                <a:cxnLst/>
                <a:rect l="l" t="t" r="r" b="b"/>
                <a:pathLst>
                  <a:path w="12445" h="12445" extrusionOk="0">
                    <a:moveTo>
                      <a:pt x="6270" y="0"/>
                    </a:moveTo>
                    <a:cubicBezTo>
                      <a:pt x="2773" y="0"/>
                      <a:pt x="0" y="2804"/>
                      <a:pt x="0" y="6238"/>
                    </a:cubicBezTo>
                    <a:cubicBezTo>
                      <a:pt x="0" y="9641"/>
                      <a:pt x="2804" y="12445"/>
                      <a:pt x="6238" y="12445"/>
                    </a:cubicBezTo>
                    <a:cubicBezTo>
                      <a:pt x="9672" y="12445"/>
                      <a:pt x="12445" y="9641"/>
                      <a:pt x="12445" y="6238"/>
                    </a:cubicBezTo>
                    <a:cubicBezTo>
                      <a:pt x="12445" y="5325"/>
                      <a:pt x="12256" y="4411"/>
                      <a:pt x="11878" y="3592"/>
                    </a:cubicBezTo>
                    <a:lnTo>
                      <a:pt x="11563" y="3907"/>
                    </a:lnTo>
                    <a:cubicBezTo>
                      <a:pt x="11342" y="4096"/>
                      <a:pt x="11121" y="4222"/>
                      <a:pt x="10838" y="4253"/>
                    </a:cubicBezTo>
                    <a:lnTo>
                      <a:pt x="10397" y="4348"/>
                    </a:lnTo>
                    <a:cubicBezTo>
                      <a:pt x="10680" y="4915"/>
                      <a:pt x="10806" y="5545"/>
                      <a:pt x="10806" y="6238"/>
                    </a:cubicBezTo>
                    <a:cubicBezTo>
                      <a:pt x="10806" y="8759"/>
                      <a:pt x="8759" y="10743"/>
                      <a:pt x="6270" y="10743"/>
                    </a:cubicBezTo>
                    <a:cubicBezTo>
                      <a:pt x="3781" y="10743"/>
                      <a:pt x="1733" y="8696"/>
                      <a:pt x="1733" y="6238"/>
                    </a:cubicBezTo>
                    <a:cubicBezTo>
                      <a:pt x="1733" y="3718"/>
                      <a:pt x="3781" y="1670"/>
                      <a:pt x="6270" y="1670"/>
                    </a:cubicBezTo>
                    <a:cubicBezTo>
                      <a:pt x="6931" y="1670"/>
                      <a:pt x="7561" y="1796"/>
                      <a:pt x="8160" y="2048"/>
                    </a:cubicBezTo>
                    <a:lnTo>
                      <a:pt x="8254" y="1607"/>
                    </a:lnTo>
                    <a:cubicBezTo>
                      <a:pt x="8286" y="1355"/>
                      <a:pt x="8412" y="1103"/>
                      <a:pt x="8601" y="914"/>
                    </a:cubicBezTo>
                    <a:lnTo>
                      <a:pt x="8916" y="599"/>
                    </a:lnTo>
                    <a:cubicBezTo>
                      <a:pt x="8097" y="189"/>
                      <a:pt x="7215" y="0"/>
                      <a:pt x="6270" y="0"/>
                    </a:cubicBezTo>
                    <a:close/>
                  </a:path>
                </a:pathLst>
              </a:custGeom>
              <a:solidFill>
                <a:srgbClr val="5642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9" name="Google Shape;809;p42"/>
            <p:cNvSpPr txBox="1"/>
            <p:nvPr/>
          </p:nvSpPr>
          <p:spPr>
            <a:xfrm>
              <a:off x="5873431" y="2050150"/>
              <a:ext cx="917400" cy="71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accent4"/>
                  </a:solidFill>
                  <a:latin typeface="Open Sans"/>
                  <a:ea typeface="Open Sans"/>
                  <a:cs typeface="Open Sans"/>
                  <a:sym typeface="Open Sans"/>
                </a:rPr>
                <a:t>SATURN</a:t>
              </a:r>
              <a:endPara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10" name="Google Shape;810;p42"/>
            <p:cNvSpPr txBox="1"/>
            <p:nvPr/>
          </p:nvSpPr>
          <p:spPr>
            <a:xfrm>
              <a:off x="4099426" y="2050150"/>
              <a:ext cx="1726500" cy="7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solidFill>
                    <a:srgbClr val="999999"/>
                  </a:solidFill>
                  <a:latin typeface="PT Sans"/>
                  <a:ea typeface="PT Sans"/>
                  <a:cs typeface="PT Sans"/>
                  <a:sym typeface="PT Sans"/>
                </a:rPr>
                <a:t>It’s a gas giant, composed mostly of hydrogen and helium</a:t>
              </a:r>
              <a:endParaRPr sz="1200" dirty="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</p:grpSp>
      <p:grpSp>
        <p:nvGrpSpPr>
          <p:cNvPr id="811" name="Google Shape;811;p42"/>
          <p:cNvGrpSpPr/>
          <p:nvPr/>
        </p:nvGrpSpPr>
        <p:grpSpPr>
          <a:xfrm>
            <a:off x="3785588" y="692410"/>
            <a:ext cx="3672077" cy="1228303"/>
            <a:chOff x="3785588" y="692410"/>
            <a:chExt cx="3672077" cy="1228303"/>
          </a:xfrm>
        </p:grpSpPr>
        <p:grpSp>
          <p:nvGrpSpPr>
            <p:cNvPr id="812" name="Google Shape;812;p42"/>
            <p:cNvGrpSpPr/>
            <p:nvPr/>
          </p:nvGrpSpPr>
          <p:grpSpPr>
            <a:xfrm>
              <a:off x="3804819" y="692410"/>
              <a:ext cx="3652846" cy="1187889"/>
              <a:chOff x="3804819" y="692410"/>
              <a:chExt cx="3652846" cy="1187889"/>
            </a:xfrm>
          </p:grpSpPr>
          <p:grpSp>
            <p:nvGrpSpPr>
              <p:cNvPr id="813" name="Google Shape;813;p42"/>
              <p:cNvGrpSpPr/>
              <p:nvPr/>
            </p:nvGrpSpPr>
            <p:grpSpPr>
              <a:xfrm>
                <a:off x="3804819" y="1114756"/>
                <a:ext cx="3462297" cy="765541"/>
                <a:chOff x="3804819" y="1114756"/>
                <a:chExt cx="3462297" cy="765541"/>
              </a:xfrm>
            </p:grpSpPr>
            <p:sp>
              <p:nvSpPr>
                <p:cNvPr id="814" name="Google Shape;814;p42"/>
                <p:cNvSpPr/>
                <p:nvPr/>
              </p:nvSpPr>
              <p:spPr>
                <a:xfrm>
                  <a:off x="3804819" y="1114756"/>
                  <a:ext cx="3462297" cy="765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85" h="10919" extrusionOk="0">
                      <a:moveTo>
                        <a:pt x="1" y="0"/>
                      </a:moveTo>
                      <a:lnTo>
                        <a:pt x="1" y="10918"/>
                      </a:lnTo>
                      <a:lnTo>
                        <a:pt x="38467" y="10918"/>
                      </a:lnTo>
                      <a:cubicBezTo>
                        <a:pt x="44507" y="10918"/>
                        <a:pt x="49384" y="6024"/>
                        <a:pt x="49384" y="0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" name="Google Shape;815;p42"/>
                <p:cNvSpPr/>
                <p:nvPr/>
              </p:nvSpPr>
              <p:spPr>
                <a:xfrm>
                  <a:off x="5786705" y="1114756"/>
                  <a:ext cx="1433434" cy="765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6" h="10919" extrusionOk="0">
                      <a:moveTo>
                        <a:pt x="9658" y="0"/>
                      </a:moveTo>
                      <a:cubicBezTo>
                        <a:pt x="9708" y="5500"/>
                        <a:pt x="5583" y="10263"/>
                        <a:pt x="1" y="10918"/>
                      </a:cubicBezTo>
                      <a:lnTo>
                        <a:pt x="10853" y="9658"/>
                      </a:lnTo>
                      <a:cubicBezTo>
                        <a:pt x="16009" y="9052"/>
                        <a:pt x="19905" y="4944"/>
                        <a:pt x="20445" y="0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" name="Google Shape;816;p42"/>
              <p:cNvGrpSpPr/>
              <p:nvPr/>
            </p:nvGrpSpPr>
            <p:grpSpPr>
              <a:xfrm>
                <a:off x="5786705" y="692410"/>
                <a:ext cx="1670961" cy="1187889"/>
                <a:chOff x="5786705" y="692410"/>
                <a:chExt cx="1670961" cy="1187889"/>
              </a:xfrm>
            </p:grpSpPr>
            <p:sp>
              <p:nvSpPr>
                <p:cNvPr id="817" name="Google Shape;817;p42"/>
                <p:cNvSpPr/>
                <p:nvPr/>
              </p:nvSpPr>
              <p:spPr>
                <a:xfrm>
                  <a:off x="5786705" y="692410"/>
                  <a:ext cx="1670961" cy="1187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4" h="16943" extrusionOk="0">
                      <a:moveTo>
                        <a:pt x="16435" y="1"/>
                      </a:moveTo>
                      <a:lnTo>
                        <a:pt x="9053" y="5615"/>
                      </a:lnTo>
                      <a:lnTo>
                        <a:pt x="10919" y="5615"/>
                      </a:lnTo>
                      <a:lnTo>
                        <a:pt x="10919" y="6024"/>
                      </a:lnTo>
                      <a:cubicBezTo>
                        <a:pt x="10919" y="12048"/>
                        <a:pt x="6025" y="16942"/>
                        <a:pt x="1" y="16942"/>
                      </a:cubicBezTo>
                      <a:lnTo>
                        <a:pt x="10919" y="16942"/>
                      </a:lnTo>
                      <a:cubicBezTo>
                        <a:pt x="16942" y="16942"/>
                        <a:pt x="21837" y="12048"/>
                        <a:pt x="21837" y="6024"/>
                      </a:cubicBezTo>
                      <a:lnTo>
                        <a:pt x="21837" y="5615"/>
                      </a:lnTo>
                      <a:lnTo>
                        <a:pt x="23834" y="5615"/>
                      </a:lnTo>
                      <a:lnTo>
                        <a:pt x="1643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818;p42"/>
                <p:cNvSpPr/>
                <p:nvPr/>
              </p:nvSpPr>
              <p:spPr>
                <a:xfrm>
                  <a:off x="5836062" y="728026"/>
                  <a:ext cx="1356525" cy="1152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49" h="16435" extrusionOk="0">
                      <a:moveTo>
                        <a:pt x="16418" y="0"/>
                      </a:moveTo>
                      <a:lnTo>
                        <a:pt x="10182" y="6237"/>
                      </a:lnTo>
                      <a:cubicBezTo>
                        <a:pt x="9822" y="11687"/>
                        <a:pt x="5468" y="16041"/>
                        <a:pt x="17" y="16401"/>
                      </a:cubicBezTo>
                      <a:lnTo>
                        <a:pt x="1" y="16434"/>
                      </a:lnTo>
                      <a:lnTo>
                        <a:pt x="5141" y="16434"/>
                      </a:lnTo>
                      <a:lnTo>
                        <a:pt x="19348" y="2226"/>
                      </a:lnTo>
                      <a:lnTo>
                        <a:pt x="16418" y="0"/>
                      </a:lnTo>
                      <a:close/>
                    </a:path>
                  </a:pathLst>
                </a:custGeom>
                <a:solidFill>
                  <a:srgbClr val="5642A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819;p42"/>
                <p:cNvSpPr/>
                <p:nvPr/>
              </p:nvSpPr>
              <p:spPr>
                <a:xfrm>
                  <a:off x="6274464" y="917325"/>
                  <a:ext cx="1063893" cy="962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5" h="13735" extrusionOk="0">
                      <a:moveTo>
                        <a:pt x="13717" y="1"/>
                      </a:moveTo>
                      <a:lnTo>
                        <a:pt x="1" y="13734"/>
                      </a:lnTo>
                      <a:lnTo>
                        <a:pt x="2570" y="13734"/>
                      </a:lnTo>
                      <a:lnTo>
                        <a:pt x="15174" y="1114"/>
                      </a:lnTo>
                      <a:lnTo>
                        <a:pt x="13717" y="1"/>
                      </a:lnTo>
                      <a:close/>
                    </a:path>
                  </a:pathLst>
                </a:custGeom>
                <a:solidFill>
                  <a:srgbClr val="5642A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" name="Google Shape;820;p42"/>
                <p:cNvSpPr/>
                <p:nvPr/>
              </p:nvSpPr>
              <p:spPr>
                <a:xfrm>
                  <a:off x="6686433" y="880657"/>
                  <a:ext cx="506182" cy="505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0" h="7203" extrusionOk="0">
                      <a:moveTo>
                        <a:pt x="3602" y="0"/>
                      </a:moveTo>
                      <a:cubicBezTo>
                        <a:pt x="1621" y="0"/>
                        <a:pt x="1" y="1604"/>
                        <a:pt x="1" y="3601"/>
                      </a:cubicBezTo>
                      <a:cubicBezTo>
                        <a:pt x="1" y="5598"/>
                        <a:pt x="1621" y="7202"/>
                        <a:pt x="3602" y="7202"/>
                      </a:cubicBezTo>
                      <a:cubicBezTo>
                        <a:pt x="5599" y="7202"/>
                        <a:pt x="7219" y="5598"/>
                        <a:pt x="7219" y="3601"/>
                      </a:cubicBezTo>
                      <a:cubicBezTo>
                        <a:pt x="7219" y="1604"/>
                        <a:pt x="5599" y="0"/>
                        <a:pt x="360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21" name="Google Shape;821;p42"/>
            <p:cNvSpPr/>
            <p:nvPr/>
          </p:nvSpPr>
          <p:spPr>
            <a:xfrm>
              <a:off x="6790821" y="1001327"/>
              <a:ext cx="294221" cy="292761"/>
            </a:xfrm>
            <a:custGeom>
              <a:avLst/>
              <a:gdLst/>
              <a:ahLst/>
              <a:cxnLst/>
              <a:rect l="l" t="t" r="r" b="b"/>
              <a:pathLst>
                <a:path w="12697" h="12634" extrusionOk="0">
                  <a:moveTo>
                    <a:pt x="11437" y="819"/>
                  </a:moveTo>
                  <a:cubicBezTo>
                    <a:pt x="11657" y="819"/>
                    <a:pt x="11815" y="1040"/>
                    <a:pt x="11815" y="1260"/>
                  </a:cubicBezTo>
                  <a:cubicBezTo>
                    <a:pt x="11815" y="1512"/>
                    <a:pt x="11657" y="1670"/>
                    <a:pt x="11437" y="1670"/>
                  </a:cubicBezTo>
                  <a:lnTo>
                    <a:pt x="1229" y="1670"/>
                  </a:lnTo>
                  <a:cubicBezTo>
                    <a:pt x="1009" y="1670"/>
                    <a:pt x="788" y="1449"/>
                    <a:pt x="788" y="1260"/>
                  </a:cubicBezTo>
                  <a:cubicBezTo>
                    <a:pt x="788" y="1071"/>
                    <a:pt x="1009" y="819"/>
                    <a:pt x="1229" y="819"/>
                  </a:cubicBezTo>
                  <a:close/>
                  <a:moveTo>
                    <a:pt x="8790" y="3277"/>
                  </a:moveTo>
                  <a:cubicBezTo>
                    <a:pt x="9042" y="3277"/>
                    <a:pt x="9200" y="3466"/>
                    <a:pt x="9200" y="3655"/>
                  </a:cubicBezTo>
                  <a:lnTo>
                    <a:pt x="9200" y="5356"/>
                  </a:lnTo>
                  <a:lnTo>
                    <a:pt x="9232" y="5356"/>
                  </a:lnTo>
                  <a:cubicBezTo>
                    <a:pt x="9232" y="5608"/>
                    <a:pt x="9042" y="5765"/>
                    <a:pt x="8822" y="5765"/>
                  </a:cubicBezTo>
                  <a:cubicBezTo>
                    <a:pt x="8633" y="5765"/>
                    <a:pt x="8412" y="5545"/>
                    <a:pt x="8412" y="5356"/>
                  </a:cubicBezTo>
                  <a:lnTo>
                    <a:pt x="8412" y="4694"/>
                  </a:lnTo>
                  <a:lnTo>
                    <a:pt x="6617" y="6459"/>
                  </a:lnTo>
                  <a:cubicBezTo>
                    <a:pt x="6538" y="6537"/>
                    <a:pt x="6435" y="6577"/>
                    <a:pt x="6333" y="6577"/>
                  </a:cubicBezTo>
                  <a:cubicBezTo>
                    <a:pt x="6231" y="6577"/>
                    <a:pt x="6128" y="6537"/>
                    <a:pt x="6050" y="6459"/>
                  </a:cubicBezTo>
                  <a:lnTo>
                    <a:pt x="5482" y="5923"/>
                  </a:lnTo>
                  <a:lnTo>
                    <a:pt x="4096" y="7278"/>
                  </a:lnTo>
                  <a:cubicBezTo>
                    <a:pt x="4033" y="7356"/>
                    <a:pt x="3931" y="7396"/>
                    <a:pt x="3824" y="7396"/>
                  </a:cubicBezTo>
                  <a:cubicBezTo>
                    <a:pt x="3718" y="7396"/>
                    <a:pt x="3608" y="7356"/>
                    <a:pt x="3529" y="7278"/>
                  </a:cubicBezTo>
                  <a:cubicBezTo>
                    <a:pt x="3372" y="7120"/>
                    <a:pt x="3372" y="6868"/>
                    <a:pt x="3529" y="6711"/>
                  </a:cubicBezTo>
                  <a:lnTo>
                    <a:pt x="5167" y="5041"/>
                  </a:lnTo>
                  <a:cubicBezTo>
                    <a:pt x="5246" y="4962"/>
                    <a:pt x="5356" y="4923"/>
                    <a:pt x="5467" y="4923"/>
                  </a:cubicBezTo>
                  <a:cubicBezTo>
                    <a:pt x="5577" y="4923"/>
                    <a:pt x="5687" y="4962"/>
                    <a:pt x="5766" y="5041"/>
                  </a:cubicBezTo>
                  <a:lnTo>
                    <a:pt x="6302" y="5608"/>
                  </a:lnTo>
                  <a:lnTo>
                    <a:pt x="7814" y="4096"/>
                  </a:lnTo>
                  <a:lnTo>
                    <a:pt x="7152" y="4096"/>
                  </a:lnTo>
                  <a:cubicBezTo>
                    <a:pt x="6900" y="4096"/>
                    <a:pt x="6743" y="3907"/>
                    <a:pt x="6743" y="3655"/>
                  </a:cubicBezTo>
                  <a:cubicBezTo>
                    <a:pt x="6743" y="3434"/>
                    <a:pt x="6932" y="3277"/>
                    <a:pt x="7152" y="3277"/>
                  </a:cubicBezTo>
                  <a:close/>
                  <a:moveTo>
                    <a:pt x="6302" y="11058"/>
                  </a:moveTo>
                  <a:cubicBezTo>
                    <a:pt x="6554" y="11058"/>
                    <a:pt x="6743" y="11279"/>
                    <a:pt x="6743" y="11468"/>
                  </a:cubicBezTo>
                  <a:cubicBezTo>
                    <a:pt x="6743" y="11657"/>
                    <a:pt x="6554" y="11846"/>
                    <a:pt x="6302" y="11846"/>
                  </a:cubicBezTo>
                  <a:cubicBezTo>
                    <a:pt x="6081" y="11846"/>
                    <a:pt x="5924" y="11657"/>
                    <a:pt x="5924" y="11468"/>
                  </a:cubicBezTo>
                  <a:cubicBezTo>
                    <a:pt x="5924" y="11279"/>
                    <a:pt x="6113" y="11058"/>
                    <a:pt x="6302" y="11058"/>
                  </a:cubicBezTo>
                  <a:close/>
                  <a:moveTo>
                    <a:pt x="1229" y="0"/>
                  </a:moveTo>
                  <a:cubicBezTo>
                    <a:pt x="568" y="0"/>
                    <a:pt x="1" y="536"/>
                    <a:pt x="1" y="1229"/>
                  </a:cubicBezTo>
                  <a:cubicBezTo>
                    <a:pt x="1" y="1764"/>
                    <a:pt x="379" y="2205"/>
                    <a:pt x="851" y="2394"/>
                  </a:cubicBezTo>
                  <a:lnTo>
                    <a:pt x="851" y="8254"/>
                  </a:lnTo>
                  <a:lnTo>
                    <a:pt x="442" y="8254"/>
                  </a:lnTo>
                  <a:cubicBezTo>
                    <a:pt x="221" y="8254"/>
                    <a:pt x="64" y="8475"/>
                    <a:pt x="64" y="8664"/>
                  </a:cubicBezTo>
                  <a:cubicBezTo>
                    <a:pt x="64" y="8916"/>
                    <a:pt x="253" y="9042"/>
                    <a:pt x="442" y="9042"/>
                  </a:cubicBezTo>
                  <a:lnTo>
                    <a:pt x="5955" y="9042"/>
                  </a:lnTo>
                  <a:lnTo>
                    <a:pt x="5955" y="10239"/>
                  </a:lnTo>
                  <a:cubicBezTo>
                    <a:pt x="5482" y="10397"/>
                    <a:pt x="5136" y="10869"/>
                    <a:pt x="5136" y="11405"/>
                  </a:cubicBezTo>
                  <a:cubicBezTo>
                    <a:pt x="5136" y="12098"/>
                    <a:pt x="5671" y="12633"/>
                    <a:pt x="6365" y="12633"/>
                  </a:cubicBezTo>
                  <a:cubicBezTo>
                    <a:pt x="7026" y="12633"/>
                    <a:pt x="7625" y="12098"/>
                    <a:pt x="7625" y="11405"/>
                  </a:cubicBezTo>
                  <a:cubicBezTo>
                    <a:pt x="7625" y="10869"/>
                    <a:pt x="7247" y="10428"/>
                    <a:pt x="6774" y="10239"/>
                  </a:cubicBezTo>
                  <a:lnTo>
                    <a:pt x="6774" y="9042"/>
                  </a:lnTo>
                  <a:lnTo>
                    <a:pt x="12288" y="9042"/>
                  </a:lnTo>
                  <a:cubicBezTo>
                    <a:pt x="12540" y="9042"/>
                    <a:pt x="12697" y="8853"/>
                    <a:pt x="12697" y="8664"/>
                  </a:cubicBezTo>
                  <a:cubicBezTo>
                    <a:pt x="12666" y="8443"/>
                    <a:pt x="12508" y="8254"/>
                    <a:pt x="12256" y="8254"/>
                  </a:cubicBezTo>
                  <a:lnTo>
                    <a:pt x="11815" y="8254"/>
                  </a:lnTo>
                  <a:lnTo>
                    <a:pt x="11815" y="2394"/>
                  </a:lnTo>
                  <a:cubicBezTo>
                    <a:pt x="12288" y="2237"/>
                    <a:pt x="12666" y="1764"/>
                    <a:pt x="12666" y="1229"/>
                  </a:cubicBezTo>
                  <a:cubicBezTo>
                    <a:pt x="12666" y="567"/>
                    <a:pt x="12098" y="0"/>
                    <a:pt x="11437" y="0"/>
                  </a:cubicBezTo>
                  <a:close/>
                </a:path>
              </a:pathLst>
            </a:custGeom>
            <a:solidFill>
              <a:srgbClr val="423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D43A3"/>
                </a:solidFill>
              </a:endParaRPr>
            </a:p>
          </p:txBody>
        </p:sp>
        <p:sp>
          <p:nvSpPr>
            <p:cNvPr id="822" name="Google Shape;822;p42"/>
            <p:cNvSpPr txBox="1"/>
            <p:nvPr/>
          </p:nvSpPr>
          <p:spPr>
            <a:xfrm>
              <a:off x="3804254" y="1411744"/>
              <a:ext cx="2031780" cy="3321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 dirty="0">
                  <a:solidFill>
                    <a:srgbClr val="999999"/>
                  </a:solidFill>
                  <a:latin typeface="PT Sans"/>
                  <a:ea typeface="PT Sans"/>
                  <a:cs typeface="PT Sans"/>
                  <a:sym typeface="PT Sans"/>
                </a:rPr>
                <a:t>OnInitializedAsync</a:t>
              </a:r>
              <a:endParaRPr sz="1200" dirty="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  <p:sp>
          <p:nvSpPr>
            <p:cNvPr id="823" name="Google Shape;823;p42"/>
            <p:cNvSpPr txBox="1"/>
            <p:nvPr/>
          </p:nvSpPr>
          <p:spPr>
            <a:xfrm>
              <a:off x="3785588" y="1162913"/>
              <a:ext cx="1927725" cy="7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 dirty="0">
                  <a:solidFill>
                    <a:schemeClr val="accent3"/>
                  </a:solidFill>
                  <a:latin typeface="Open Sans"/>
                  <a:ea typeface="Open Sans"/>
                  <a:cs typeface="Open Sans"/>
                  <a:sym typeface="Open Sans"/>
                </a:rPr>
                <a:t>OnInitialized</a:t>
              </a:r>
              <a:endParaRPr b="1" dirty="0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824" name="Google Shape;824;p42"/>
          <p:cNvGrpSpPr/>
          <p:nvPr/>
        </p:nvGrpSpPr>
        <p:grpSpPr>
          <a:xfrm>
            <a:off x="3804819" y="2509116"/>
            <a:ext cx="4417121" cy="1188384"/>
            <a:chOff x="3804819" y="2509116"/>
            <a:chExt cx="4417121" cy="1188384"/>
          </a:xfrm>
        </p:grpSpPr>
        <p:grpSp>
          <p:nvGrpSpPr>
            <p:cNvPr id="825" name="Google Shape;825;p42"/>
            <p:cNvGrpSpPr/>
            <p:nvPr/>
          </p:nvGrpSpPr>
          <p:grpSpPr>
            <a:xfrm>
              <a:off x="3804819" y="2509116"/>
              <a:ext cx="4417121" cy="1187819"/>
              <a:chOff x="3804819" y="2509116"/>
              <a:chExt cx="4417121" cy="1187819"/>
            </a:xfrm>
          </p:grpSpPr>
          <p:grpSp>
            <p:nvGrpSpPr>
              <p:cNvPr id="826" name="Google Shape;826;p42"/>
              <p:cNvGrpSpPr/>
              <p:nvPr/>
            </p:nvGrpSpPr>
            <p:grpSpPr>
              <a:xfrm>
                <a:off x="3804819" y="2931392"/>
                <a:ext cx="4208179" cy="765541"/>
                <a:chOff x="3804819" y="2931392"/>
                <a:chExt cx="4208179" cy="765541"/>
              </a:xfrm>
            </p:grpSpPr>
            <p:sp>
              <p:nvSpPr>
                <p:cNvPr id="827" name="Google Shape;827;p42"/>
                <p:cNvSpPr/>
                <p:nvPr/>
              </p:nvSpPr>
              <p:spPr>
                <a:xfrm>
                  <a:off x="3804819" y="2931392"/>
                  <a:ext cx="4208179" cy="765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24" h="10919" extrusionOk="0">
                      <a:moveTo>
                        <a:pt x="1" y="1"/>
                      </a:moveTo>
                      <a:lnTo>
                        <a:pt x="1" y="10918"/>
                      </a:lnTo>
                      <a:lnTo>
                        <a:pt x="49090" y="10918"/>
                      </a:lnTo>
                      <a:cubicBezTo>
                        <a:pt x="55130" y="10918"/>
                        <a:pt x="60024" y="6024"/>
                        <a:pt x="60024" y="1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" name="Google Shape;828;p42"/>
                <p:cNvSpPr/>
                <p:nvPr/>
              </p:nvSpPr>
              <p:spPr>
                <a:xfrm>
                  <a:off x="6551050" y="2931392"/>
                  <a:ext cx="1433364" cy="765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5" h="10919" extrusionOk="0">
                      <a:moveTo>
                        <a:pt x="9658" y="1"/>
                      </a:moveTo>
                      <a:cubicBezTo>
                        <a:pt x="9707" y="5501"/>
                        <a:pt x="5582" y="10264"/>
                        <a:pt x="0" y="10918"/>
                      </a:cubicBezTo>
                      <a:lnTo>
                        <a:pt x="10853" y="9658"/>
                      </a:lnTo>
                      <a:cubicBezTo>
                        <a:pt x="16009" y="9052"/>
                        <a:pt x="19904" y="4944"/>
                        <a:pt x="20445" y="1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" name="Google Shape;829;p42"/>
              <p:cNvGrpSpPr/>
              <p:nvPr/>
            </p:nvGrpSpPr>
            <p:grpSpPr>
              <a:xfrm>
                <a:off x="6551050" y="2509116"/>
                <a:ext cx="1670890" cy="1187819"/>
                <a:chOff x="6551050" y="2509116"/>
                <a:chExt cx="1670890" cy="1187819"/>
              </a:xfrm>
            </p:grpSpPr>
            <p:sp>
              <p:nvSpPr>
                <p:cNvPr id="830" name="Google Shape;830;p42"/>
                <p:cNvSpPr/>
                <p:nvPr/>
              </p:nvSpPr>
              <p:spPr>
                <a:xfrm>
                  <a:off x="6551050" y="2509116"/>
                  <a:ext cx="1670890" cy="1187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3" h="16942" extrusionOk="0">
                      <a:moveTo>
                        <a:pt x="16451" y="0"/>
                      </a:moveTo>
                      <a:lnTo>
                        <a:pt x="9052" y="5614"/>
                      </a:lnTo>
                      <a:lnTo>
                        <a:pt x="10918" y="5614"/>
                      </a:lnTo>
                      <a:lnTo>
                        <a:pt x="10918" y="6024"/>
                      </a:lnTo>
                      <a:cubicBezTo>
                        <a:pt x="10918" y="12047"/>
                        <a:pt x="6024" y="16941"/>
                        <a:pt x="0" y="16941"/>
                      </a:cubicBezTo>
                      <a:lnTo>
                        <a:pt x="10918" y="16941"/>
                      </a:lnTo>
                      <a:cubicBezTo>
                        <a:pt x="16958" y="16941"/>
                        <a:pt x="21836" y="12047"/>
                        <a:pt x="21836" y="6024"/>
                      </a:cubicBezTo>
                      <a:lnTo>
                        <a:pt x="21836" y="5614"/>
                      </a:lnTo>
                      <a:lnTo>
                        <a:pt x="23833" y="5614"/>
                      </a:lnTo>
                      <a:lnTo>
                        <a:pt x="1645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831;p42"/>
                <p:cNvSpPr/>
                <p:nvPr/>
              </p:nvSpPr>
              <p:spPr>
                <a:xfrm>
                  <a:off x="6611836" y="2550411"/>
                  <a:ext cx="1350776" cy="1146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16353" extrusionOk="0">
                      <a:moveTo>
                        <a:pt x="16353" y="0"/>
                      </a:moveTo>
                      <a:lnTo>
                        <a:pt x="10002" y="6335"/>
                      </a:lnTo>
                      <a:cubicBezTo>
                        <a:pt x="9577" y="11638"/>
                        <a:pt x="5337" y="15878"/>
                        <a:pt x="34" y="16303"/>
                      </a:cubicBezTo>
                      <a:lnTo>
                        <a:pt x="1" y="16352"/>
                      </a:lnTo>
                      <a:lnTo>
                        <a:pt x="5141" y="16352"/>
                      </a:lnTo>
                      <a:lnTo>
                        <a:pt x="19267" y="2210"/>
                      </a:lnTo>
                      <a:lnTo>
                        <a:pt x="16353" y="0"/>
                      </a:lnTo>
                      <a:close/>
                    </a:path>
                  </a:pathLst>
                </a:custGeom>
                <a:solidFill>
                  <a:srgbClr val="992C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832;p42"/>
                <p:cNvSpPr/>
                <p:nvPr/>
              </p:nvSpPr>
              <p:spPr>
                <a:xfrm>
                  <a:off x="7050237" y="2738588"/>
                  <a:ext cx="1059266" cy="958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09" h="13669" extrusionOk="0">
                      <a:moveTo>
                        <a:pt x="13652" y="1"/>
                      </a:moveTo>
                      <a:lnTo>
                        <a:pt x="1" y="13668"/>
                      </a:lnTo>
                      <a:lnTo>
                        <a:pt x="2571" y="13668"/>
                      </a:lnTo>
                      <a:lnTo>
                        <a:pt x="15109" y="1114"/>
                      </a:lnTo>
                      <a:lnTo>
                        <a:pt x="13652" y="1"/>
                      </a:lnTo>
                      <a:close/>
                    </a:path>
                  </a:pathLst>
                </a:custGeom>
                <a:solidFill>
                  <a:srgbClr val="992C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833;p42"/>
                <p:cNvSpPr/>
                <p:nvPr/>
              </p:nvSpPr>
              <p:spPr>
                <a:xfrm>
                  <a:off x="7443908" y="2697293"/>
                  <a:ext cx="504990" cy="505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3" h="7203" extrusionOk="0">
                      <a:moveTo>
                        <a:pt x="3601" y="0"/>
                      </a:moveTo>
                      <a:cubicBezTo>
                        <a:pt x="1604" y="0"/>
                        <a:pt x="0" y="1605"/>
                        <a:pt x="0" y="3602"/>
                      </a:cubicBezTo>
                      <a:cubicBezTo>
                        <a:pt x="0" y="5582"/>
                        <a:pt x="1604" y="7203"/>
                        <a:pt x="3601" y="7203"/>
                      </a:cubicBezTo>
                      <a:cubicBezTo>
                        <a:pt x="5598" y="7203"/>
                        <a:pt x="7202" y="5582"/>
                        <a:pt x="7202" y="3602"/>
                      </a:cubicBezTo>
                      <a:cubicBezTo>
                        <a:pt x="7202" y="1605"/>
                        <a:pt x="5598" y="0"/>
                        <a:pt x="360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34" name="Google Shape;834;p42"/>
            <p:cNvSpPr/>
            <p:nvPr/>
          </p:nvSpPr>
          <p:spPr>
            <a:xfrm>
              <a:off x="7550139" y="2807961"/>
              <a:ext cx="295681" cy="295704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6427" y="3592"/>
                  </a:moveTo>
                  <a:cubicBezTo>
                    <a:pt x="7939" y="3592"/>
                    <a:pt x="9168" y="4821"/>
                    <a:pt x="9168" y="6365"/>
                  </a:cubicBezTo>
                  <a:cubicBezTo>
                    <a:pt x="9168" y="7846"/>
                    <a:pt x="7908" y="9106"/>
                    <a:pt x="6427" y="9106"/>
                  </a:cubicBezTo>
                  <a:cubicBezTo>
                    <a:pt x="4883" y="9106"/>
                    <a:pt x="3655" y="7877"/>
                    <a:pt x="3655" y="6365"/>
                  </a:cubicBezTo>
                  <a:cubicBezTo>
                    <a:pt x="3655" y="4821"/>
                    <a:pt x="4883" y="3592"/>
                    <a:pt x="6427" y="3592"/>
                  </a:cubicBez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52"/>
                  </a:cubicBezTo>
                  <a:lnTo>
                    <a:pt x="5009" y="1576"/>
                  </a:lnTo>
                  <a:cubicBezTo>
                    <a:pt x="4631" y="1702"/>
                    <a:pt x="4285" y="1828"/>
                    <a:pt x="3970" y="2017"/>
                  </a:cubicBezTo>
                  <a:lnTo>
                    <a:pt x="3466" y="1513"/>
                  </a:lnTo>
                  <a:cubicBezTo>
                    <a:pt x="3308" y="1356"/>
                    <a:pt x="3088" y="1277"/>
                    <a:pt x="2867" y="1277"/>
                  </a:cubicBezTo>
                  <a:cubicBezTo>
                    <a:pt x="2647" y="1277"/>
                    <a:pt x="2426" y="1356"/>
                    <a:pt x="2269" y="1513"/>
                  </a:cubicBezTo>
                  <a:lnTo>
                    <a:pt x="1481" y="2301"/>
                  </a:lnTo>
                  <a:cubicBezTo>
                    <a:pt x="1166" y="2616"/>
                    <a:pt x="1166" y="3151"/>
                    <a:pt x="1481" y="3466"/>
                  </a:cubicBezTo>
                  <a:lnTo>
                    <a:pt x="2017" y="4002"/>
                  </a:lnTo>
                  <a:cubicBezTo>
                    <a:pt x="1796" y="4317"/>
                    <a:pt x="1701" y="4664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7"/>
                    <a:pt x="0" y="5829"/>
                  </a:cubicBezTo>
                  <a:lnTo>
                    <a:pt x="0" y="6932"/>
                  </a:lnTo>
                  <a:cubicBezTo>
                    <a:pt x="0" y="7405"/>
                    <a:pt x="347" y="7783"/>
                    <a:pt x="819" y="7783"/>
                  </a:cubicBezTo>
                  <a:lnTo>
                    <a:pt x="1575" y="7783"/>
                  </a:lnTo>
                  <a:cubicBezTo>
                    <a:pt x="1701" y="8129"/>
                    <a:pt x="1796" y="8476"/>
                    <a:pt x="2017" y="8791"/>
                  </a:cubicBezTo>
                  <a:lnTo>
                    <a:pt x="1481" y="9295"/>
                  </a:lnTo>
                  <a:cubicBezTo>
                    <a:pt x="1166" y="9610"/>
                    <a:pt x="1166" y="10177"/>
                    <a:pt x="1481" y="10492"/>
                  </a:cubicBezTo>
                  <a:lnTo>
                    <a:pt x="2269" y="11280"/>
                  </a:lnTo>
                  <a:cubicBezTo>
                    <a:pt x="2426" y="11437"/>
                    <a:pt x="2647" y="11516"/>
                    <a:pt x="2867" y="11516"/>
                  </a:cubicBezTo>
                  <a:cubicBezTo>
                    <a:pt x="3088" y="11516"/>
                    <a:pt x="3308" y="11437"/>
                    <a:pt x="3466" y="11280"/>
                  </a:cubicBezTo>
                  <a:lnTo>
                    <a:pt x="3970" y="10776"/>
                  </a:lnTo>
                  <a:cubicBezTo>
                    <a:pt x="4285" y="10965"/>
                    <a:pt x="4631" y="11091"/>
                    <a:pt x="5009" y="11185"/>
                  </a:cubicBezTo>
                  <a:lnTo>
                    <a:pt x="5009" y="11941"/>
                  </a:lnTo>
                  <a:cubicBezTo>
                    <a:pt x="5009" y="12414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414"/>
                    <a:pt x="7750" y="11941"/>
                  </a:cubicBezTo>
                  <a:lnTo>
                    <a:pt x="7750" y="11185"/>
                  </a:lnTo>
                  <a:cubicBezTo>
                    <a:pt x="8097" y="11091"/>
                    <a:pt x="8475" y="10965"/>
                    <a:pt x="8790" y="10776"/>
                  </a:cubicBezTo>
                  <a:lnTo>
                    <a:pt x="9294" y="11280"/>
                  </a:lnTo>
                  <a:cubicBezTo>
                    <a:pt x="9452" y="11437"/>
                    <a:pt x="9664" y="11516"/>
                    <a:pt x="9877" y="11516"/>
                  </a:cubicBezTo>
                  <a:cubicBezTo>
                    <a:pt x="10090" y="11516"/>
                    <a:pt x="10302" y="11437"/>
                    <a:pt x="10460" y="11280"/>
                  </a:cubicBezTo>
                  <a:lnTo>
                    <a:pt x="11247" y="10492"/>
                  </a:lnTo>
                  <a:cubicBezTo>
                    <a:pt x="11563" y="10177"/>
                    <a:pt x="11563" y="9610"/>
                    <a:pt x="11247" y="9295"/>
                  </a:cubicBezTo>
                  <a:lnTo>
                    <a:pt x="10743" y="8791"/>
                  </a:lnTo>
                  <a:cubicBezTo>
                    <a:pt x="10932" y="8476"/>
                    <a:pt x="11058" y="8129"/>
                    <a:pt x="11184" y="7783"/>
                  </a:cubicBezTo>
                  <a:lnTo>
                    <a:pt x="11941" y="7783"/>
                  </a:lnTo>
                  <a:cubicBezTo>
                    <a:pt x="12413" y="7783"/>
                    <a:pt x="12760" y="7405"/>
                    <a:pt x="12760" y="6932"/>
                  </a:cubicBezTo>
                  <a:lnTo>
                    <a:pt x="12760" y="5829"/>
                  </a:lnTo>
                  <a:cubicBezTo>
                    <a:pt x="12760" y="5325"/>
                    <a:pt x="12350" y="4979"/>
                    <a:pt x="11941" y="4979"/>
                  </a:cubicBezTo>
                  <a:lnTo>
                    <a:pt x="11184" y="4979"/>
                  </a:lnTo>
                  <a:cubicBezTo>
                    <a:pt x="11058" y="4632"/>
                    <a:pt x="10932" y="4254"/>
                    <a:pt x="10743" y="3939"/>
                  </a:cubicBezTo>
                  <a:lnTo>
                    <a:pt x="11247" y="3435"/>
                  </a:lnTo>
                  <a:cubicBezTo>
                    <a:pt x="11563" y="3120"/>
                    <a:pt x="11563" y="2553"/>
                    <a:pt x="11247" y="2238"/>
                  </a:cubicBezTo>
                  <a:lnTo>
                    <a:pt x="10460" y="1450"/>
                  </a:lnTo>
                  <a:cubicBezTo>
                    <a:pt x="10302" y="1293"/>
                    <a:pt x="10090" y="1214"/>
                    <a:pt x="9877" y="1214"/>
                  </a:cubicBezTo>
                  <a:cubicBezTo>
                    <a:pt x="9664" y="1214"/>
                    <a:pt x="9452" y="1293"/>
                    <a:pt x="9294" y="1450"/>
                  </a:cubicBezTo>
                  <a:lnTo>
                    <a:pt x="8790" y="1986"/>
                  </a:lnTo>
                  <a:cubicBezTo>
                    <a:pt x="8475" y="1765"/>
                    <a:pt x="8097" y="1671"/>
                    <a:pt x="7750" y="1545"/>
                  </a:cubicBezTo>
                  <a:lnTo>
                    <a:pt x="7750" y="852"/>
                  </a:lnTo>
                  <a:cubicBezTo>
                    <a:pt x="7750" y="379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7D24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2"/>
            <p:cNvSpPr txBox="1"/>
            <p:nvPr/>
          </p:nvSpPr>
          <p:spPr>
            <a:xfrm>
              <a:off x="3977956" y="2939700"/>
              <a:ext cx="2295600" cy="7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solidFill>
                    <a:srgbClr val="999999"/>
                  </a:solidFill>
                  <a:latin typeface="PT Sans"/>
                  <a:ea typeface="PT Sans"/>
                  <a:cs typeface="PT Sans"/>
                  <a:sym typeface="PT Sans"/>
                </a:rPr>
                <a:t>Despite being red, Mars is a cold place, not hot. The planet is full of iron oxide dust</a:t>
              </a:r>
              <a:endParaRPr sz="12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  <p:sp>
          <p:nvSpPr>
            <p:cNvPr id="836" name="Google Shape;836;p42"/>
            <p:cNvSpPr txBox="1"/>
            <p:nvPr/>
          </p:nvSpPr>
          <p:spPr>
            <a:xfrm>
              <a:off x="6349681" y="2939700"/>
              <a:ext cx="867000" cy="7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b="1">
                  <a:solidFill>
                    <a:schemeClr val="accent5"/>
                  </a:solidFill>
                  <a:latin typeface="Open Sans"/>
                  <a:ea typeface="Open Sans"/>
                  <a:cs typeface="Open Sans"/>
                  <a:sym typeface="Open Sans"/>
                </a:rPr>
                <a:t>MARS</a:t>
              </a:r>
              <a:br>
                <a:rPr lang="es" b="1">
                  <a:solidFill>
                    <a:schemeClr val="accent5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</a:br>
              <a:endParaRPr b="1">
                <a:solidFill>
                  <a:schemeClr val="accent5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837" name="Google Shape;837;p42"/>
          <p:cNvGrpSpPr/>
          <p:nvPr/>
        </p:nvGrpSpPr>
        <p:grpSpPr>
          <a:xfrm>
            <a:off x="3804819" y="3416838"/>
            <a:ext cx="4799294" cy="1187819"/>
            <a:chOff x="3804819" y="3416838"/>
            <a:chExt cx="4799294" cy="1187819"/>
          </a:xfrm>
        </p:grpSpPr>
        <p:grpSp>
          <p:nvGrpSpPr>
            <p:cNvPr id="838" name="Google Shape;838;p42"/>
            <p:cNvGrpSpPr/>
            <p:nvPr/>
          </p:nvGrpSpPr>
          <p:grpSpPr>
            <a:xfrm>
              <a:off x="3804819" y="3416838"/>
              <a:ext cx="4799294" cy="1187819"/>
              <a:chOff x="3804819" y="3416838"/>
              <a:chExt cx="4799294" cy="1187819"/>
            </a:xfrm>
          </p:grpSpPr>
          <p:grpSp>
            <p:nvGrpSpPr>
              <p:cNvPr id="839" name="Google Shape;839;p42"/>
              <p:cNvGrpSpPr/>
              <p:nvPr/>
            </p:nvGrpSpPr>
            <p:grpSpPr>
              <a:xfrm>
                <a:off x="3804819" y="3839184"/>
                <a:ext cx="4604080" cy="765471"/>
                <a:chOff x="3804819" y="3839184"/>
                <a:chExt cx="4604080" cy="765471"/>
              </a:xfrm>
            </p:grpSpPr>
            <p:sp>
              <p:nvSpPr>
                <p:cNvPr id="840" name="Google Shape;840;p42"/>
                <p:cNvSpPr/>
                <p:nvPr/>
              </p:nvSpPr>
              <p:spPr>
                <a:xfrm>
                  <a:off x="3804819" y="3839184"/>
                  <a:ext cx="4604080" cy="765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1" h="10918" extrusionOk="0">
                      <a:moveTo>
                        <a:pt x="1" y="0"/>
                      </a:moveTo>
                      <a:lnTo>
                        <a:pt x="1" y="10918"/>
                      </a:lnTo>
                      <a:lnTo>
                        <a:pt x="54753" y="10918"/>
                      </a:lnTo>
                      <a:cubicBezTo>
                        <a:pt x="60777" y="10918"/>
                        <a:pt x="65671" y="6024"/>
                        <a:pt x="65671" y="0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841;p42"/>
                <p:cNvSpPr/>
                <p:nvPr/>
              </p:nvSpPr>
              <p:spPr>
                <a:xfrm>
                  <a:off x="6933223" y="3839184"/>
                  <a:ext cx="1433364" cy="765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5" h="10918" extrusionOk="0">
                      <a:moveTo>
                        <a:pt x="9658" y="0"/>
                      </a:moveTo>
                      <a:cubicBezTo>
                        <a:pt x="9707" y="5488"/>
                        <a:pt x="5600" y="10258"/>
                        <a:pt x="38" y="10914"/>
                      </a:cubicBezTo>
                      <a:lnTo>
                        <a:pt x="38" y="10914"/>
                      </a:lnTo>
                      <a:lnTo>
                        <a:pt x="10852" y="9658"/>
                      </a:lnTo>
                      <a:cubicBezTo>
                        <a:pt x="16009" y="9068"/>
                        <a:pt x="19904" y="4960"/>
                        <a:pt x="20444" y="0"/>
                      </a:cubicBezTo>
                      <a:close/>
                      <a:moveTo>
                        <a:pt x="38" y="10914"/>
                      </a:moveTo>
                      <a:lnTo>
                        <a:pt x="0" y="10918"/>
                      </a:lnTo>
                      <a:cubicBezTo>
                        <a:pt x="13" y="10917"/>
                        <a:pt x="25" y="10915"/>
                        <a:pt x="38" y="10914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" name="Google Shape;842;p42"/>
              <p:cNvGrpSpPr/>
              <p:nvPr/>
            </p:nvGrpSpPr>
            <p:grpSpPr>
              <a:xfrm>
                <a:off x="6933223" y="3416838"/>
                <a:ext cx="1670890" cy="1187819"/>
                <a:chOff x="6933223" y="3416838"/>
                <a:chExt cx="1670890" cy="1187819"/>
              </a:xfrm>
            </p:grpSpPr>
            <p:sp>
              <p:nvSpPr>
                <p:cNvPr id="843" name="Google Shape;843;p42"/>
                <p:cNvSpPr/>
                <p:nvPr/>
              </p:nvSpPr>
              <p:spPr>
                <a:xfrm>
                  <a:off x="6933223" y="3416838"/>
                  <a:ext cx="1670890" cy="1187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3" h="16942" extrusionOk="0">
                      <a:moveTo>
                        <a:pt x="16450" y="1"/>
                      </a:moveTo>
                      <a:lnTo>
                        <a:pt x="9052" y="5615"/>
                      </a:lnTo>
                      <a:lnTo>
                        <a:pt x="10918" y="5615"/>
                      </a:lnTo>
                      <a:lnTo>
                        <a:pt x="10918" y="6024"/>
                      </a:lnTo>
                      <a:cubicBezTo>
                        <a:pt x="10918" y="12048"/>
                        <a:pt x="6024" y="16942"/>
                        <a:pt x="0" y="16942"/>
                      </a:cubicBezTo>
                      <a:lnTo>
                        <a:pt x="10918" y="16942"/>
                      </a:lnTo>
                      <a:cubicBezTo>
                        <a:pt x="16958" y="16942"/>
                        <a:pt x="21836" y="12048"/>
                        <a:pt x="21836" y="6024"/>
                      </a:cubicBezTo>
                      <a:lnTo>
                        <a:pt x="21836" y="5615"/>
                      </a:lnTo>
                      <a:lnTo>
                        <a:pt x="23833" y="5615"/>
                      </a:lnTo>
                      <a:lnTo>
                        <a:pt x="164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844;p42"/>
                <p:cNvSpPr/>
                <p:nvPr/>
              </p:nvSpPr>
              <p:spPr>
                <a:xfrm>
                  <a:off x="6999757" y="3460446"/>
                  <a:ext cx="1348463" cy="1144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34" h="16320" extrusionOk="0">
                      <a:moveTo>
                        <a:pt x="16320" y="1"/>
                      </a:moveTo>
                      <a:lnTo>
                        <a:pt x="9920" y="6401"/>
                      </a:lnTo>
                      <a:cubicBezTo>
                        <a:pt x="9445" y="11639"/>
                        <a:pt x="5271" y="15796"/>
                        <a:pt x="50" y="16271"/>
                      </a:cubicBezTo>
                      <a:lnTo>
                        <a:pt x="0" y="16320"/>
                      </a:lnTo>
                      <a:lnTo>
                        <a:pt x="5140" y="16320"/>
                      </a:lnTo>
                      <a:lnTo>
                        <a:pt x="19233" y="2227"/>
                      </a:lnTo>
                      <a:lnTo>
                        <a:pt x="16320" y="1"/>
                      </a:lnTo>
                      <a:close/>
                    </a:path>
                  </a:pathLst>
                </a:custGeom>
                <a:solidFill>
                  <a:srgbClr val="E232A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845;p42"/>
                <p:cNvSpPr/>
                <p:nvPr/>
              </p:nvSpPr>
              <p:spPr>
                <a:xfrm>
                  <a:off x="7438159" y="3649815"/>
                  <a:ext cx="1056952" cy="954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76" h="13619" extrusionOk="0">
                      <a:moveTo>
                        <a:pt x="13619" y="0"/>
                      </a:moveTo>
                      <a:lnTo>
                        <a:pt x="0" y="13619"/>
                      </a:lnTo>
                      <a:lnTo>
                        <a:pt x="2570" y="13619"/>
                      </a:lnTo>
                      <a:lnTo>
                        <a:pt x="15076" y="1113"/>
                      </a:lnTo>
                      <a:lnTo>
                        <a:pt x="13619" y="0"/>
                      </a:lnTo>
                      <a:close/>
                    </a:path>
                  </a:pathLst>
                </a:custGeom>
                <a:solidFill>
                  <a:srgbClr val="E232A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846;p42"/>
                <p:cNvSpPr/>
                <p:nvPr/>
              </p:nvSpPr>
              <p:spPr>
                <a:xfrm>
                  <a:off x="7822575" y="3605085"/>
                  <a:ext cx="504990" cy="505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3" h="7203" extrusionOk="0">
                      <a:moveTo>
                        <a:pt x="3602" y="0"/>
                      </a:moveTo>
                      <a:cubicBezTo>
                        <a:pt x="1605" y="0"/>
                        <a:pt x="1" y="1620"/>
                        <a:pt x="1" y="3601"/>
                      </a:cubicBezTo>
                      <a:cubicBezTo>
                        <a:pt x="1" y="5598"/>
                        <a:pt x="1605" y="7202"/>
                        <a:pt x="3602" y="7202"/>
                      </a:cubicBezTo>
                      <a:cubicBezTo>
                        <a:pt x="5582" y="7202"/>
                        <a:pt x="7203" y="5598"/>
                        <a:pt x="7203" y="3601"/>
                      </a:cubicBezTo>
                      <a:cubicBezTo>
                        <a:pt x="7203" y="1620"/>
                        <a:pt x="5582" y="0"/>
                        <a:pt x="360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47" name="Google Shape;847;p42"/>
            <p:cNvGrpSpPr/>
            <p:nvPr/>
          </p:nvGrpSpPr>
          <p:grpSpPr>
            <a:xfrm>
              <a:off x="7934183" y="3709680"/>
              <a:ext cx="293503" cy="294244"/>
              <a:chOff x="-61784125" y="3377700"/>
              <a:chExt cx="316650" cy="317450"/>
            </a:xfrm>
          </p:grpSpPr>
          <p:sp>
            <p:nvSpPr>
              <p:cNvPr id="848" name="Google Shape;848;p42"/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42"/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2474" extrusionOk="0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2"/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309" extrusionOk="0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42"/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2048" extrusionOk="0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42"/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42"/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2"/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5" name="Google Shape;855;p42"/>
            <p:cNvSpPr txBox="1"/>
            <p:nvPr/>
          </p:nvSpPr>
          <p:spPr>
            <a:xfrm>
              <a:off x="3911281" y="3829250"/>
              <a:ext cx="2524200" cy="7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solidFill>
                    <a:srgbClr val="999999"/>
                  </a:solidFill>
                  <a:latin typeface="PT Sans"/>
                  <a:ea typeface="PT Sans"/>
                  <a:cs typeface="PT Sans"/>
                  <a:sym typeface="PT Sans"/>
                </a:rPr>
                <a:t>Mercury is the closest planet to the Sun and is only a bit larger than our Moon </a:t>
              </a:r>
              <a:endParaRPr sz="12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  <p:sp>
          <p:nvSpPr>
            <p:cNvPr id="856" name="Google Shape;856;p42"/>
            <p:cNvSpPr txBox="1"/>
            <p:nvPr/>
          </p:nvSpPr>
          <p:spPr>
            <a:xfrm>
              <a:off x="6530650" y="3829250"/>
              <a:ext cx="1056900" cy="7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lt2"/>
                  </a:solidFill>
                  <a:latin typeface="Open Sans"/>
                  <a:ea typeface="Open Sans"/>
                  <a:cs typeface="Open Sans"/>
                  <a:sym typeface="Open Sans"/>
                </a:rPr>
                <a:t>MERCURY</a:t>
              </a:r>
              <a:endParaRPr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2"/>
          <p:cNvSpPr txBox="1">
            <a:spLocks noGrp="1"/>
          </p:cNvSpPr>
          <p:nvPr>
            <p:ph type="title"/>
          </p:nvPr>
        </p:nvSpPr>
        <p:spPr>
          <a:xfrm>
            <a:off x="377249" y="848925"/>
            <a:ext cx="2496579" cy="17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dirty="0">
                <a:latin typeface="Open Sans Light"/>
                <a:ea typeface="Open Sans Light"/>
                <a:cs typeface="Open Sans Light"/>
                <a:sym typeface="Open Sans Light"/>
              </a:rPr>
              <a:t>FREE CONTENT!</a:t>
            </a:r>
            <a:endParaRPr sz="3600" dirty="0">
              <a:solidFill>
                <a:srgbClr val="E8A81A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257071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3"/>
          <p:cNvSpPr txBox="1"/>
          <p:nvPr/>
        </p:nvSpPr>
        <p:spPr>
          <a:xfrm>
            <a:off x="6325150" y="1782600"/>
            <a:ext cx="2228100" cy="7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MARS</a:t>
            </a:r>
            <a:endParaRPr>
              <a:solidFill>
                <a:schemeClr val="accent3"/>
              </a:solidFill>
              <a:latin typeface="Cabin"/>
              <a:ea typeface="Cabin"/>
              <a:cs typeface="Cabin"/>
              <a:sym typeface="Cabin"/>
            </a:endParaRPr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Despite being red, Mars is a cold place, not hot. It’s full of iron oxide dust</a:t>
            </a:r>
            <a:endParaRPr sz="1100">
              <a:solidFill>
                <a:srgbClr val="999999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862" name="Google Shape;862;p43"/>
          <p:cNvSpPr txBox="1"/>
          <p:nvPr/>
        </p:nvSpPr>
        <p:spPr>
          <a:xfrm>
            <a:off x="540000" y="3903325"/>
            <a:ext cx="2117400" cy="7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VENUS</a:t>
            </a:r>
            <a:endParaRPr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Venus has a beautiful name, but it’s terribly hot, even hotter than Mercury</a:t>
            </a:r>
            <a:endParaRPr sz="1200">
              <a:solidFill>
                <a:srgbClr val="999999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863" name="Google Shape;863;p43"/>
          <p:cNvSpPr txBox="1"/>
          <p:nvPr/>
        </p:nvSpPr>
        <p:spPr>
          <a:xfrm>
            <a:off x="6325150" y="2790913"/>
            <a:ext cx="22809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NEPTUNE</a:t>
            </a:r>
            <a:endParaRPr>
              <a:solidFill>
                <a:schemeClr val="lt2"/>
              </a:solidFill>
              <a:latin typeface="Cabin"/>
              <a:ea typeface="Cabin"/>
              <a:cs typeface="Cabin"/>
              <a:sym typeface="Cab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Neptune is the fourth-largest planet in our Solar System and the farthest from the Sun</a:t>
            </a:r>
            <a:endParaRPr sz="1100">
              <a:solidFill>
                <a:srgbClr val="999999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864" name="Google Shape;864;p43"/>
          <p:cNvSpPr txBox="1">
            <a:spLocks noGrp="1"/>
          </p:cNvSpPr>
          <p:nvPr>
            <p:ph type="body" idx="4294967295"/>
          </p:nvPr>
        </p:nvSpPr>
        <p:spPr>
          <a:xfrm>
            <a:off x="540000" y="1769250"/>
            <a:ext cx="2117400" cy="8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s" sz="1400" b="1">
                <a:solidFill>
                  <a:srgbClr val="9975E6"/>
                </a:solidFill>
                <a:latin typeface="Open Sans"/>
                <a:ea typeface="Open Sans"/>
                <a:cs typeface="Open Sans"/>
                <a:sym typeface="Open Sans"/>
              </a:rPr>
              <a:t>MERCURY</a:t>
            </a:r>
            <a:br>
              <a:rPr lang="es" sz="1400" b="1">
                <a:solidFill>
                  <a:srgbClr val="9975E6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s" sz="1200"/>
              <a:t>Mercury is the closest planet to the Sun and is only a bit larger than our Moon </a:t>
            </a:r>
            <a:endParaRPr sz="1200"/>
          </a:p>
        </p:txBody>
      </p:sp>
      <p:sp>
        <p:nvSpPr>
          <p:cNvPr id="865" name="Google Shape;865;p43"/>
          <p:cNvSpPr txBox="1">
            <a:spLocks noGrp="1"/>
          </p:cNvSpPr>
          <p:nvPr>
            <p:ph type="title"/>
          </p:nvPr>
        </p:nvSpPr>
        <p:spPr>
          <a:xfrm>
            <a:off x="1256675" y="5192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dk2"/>
                </a:solidFill>
              </a:rPr>
              <a:t>Infographics</a:t>
            </a:r>
            <a:r>
              <a:rPr lang="es" b="1"/>
              <a:t> </a:t>
            </a:r>
            <a:r>
              <a:rPr lang="es">
                <a:latin typeface="Open Sans Light"/>
                <a:ea typeface="Open Sans Light"/>
                <a:cs typeface="Open Sans Light"/>
                <a:sym typeface="Open Sans Light"/>
              </a:rPr>
              <a:t>make your idea understandable…</a:t>
            </a:r>
            <a:endParaRPr>
              <a:solidFill>
                <a:srgbClr val="E8A81A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866" name="Google Shape;866;p43"/>
          <p:cNvSpPr txBox="1"/>
          <p:nvPr/>
        </p:nvSpPr>
        <p:spPr>
          <a:xfrm>
            <a:off x="889050" y="2773300"/>
            <a:ext cx="1768200" cy="9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SATURN</a:t>
            </a:r>
            <a:br>
              <a:rPr lang="es" b="1">
                <a:solidFill>
                  <a:srgbClr val="785CB4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s" sz="12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Yes, this is the ringed one. It’s a gas giant, composed mostly of hydrogen and helium</a:t>
            </a:r>
            <a:endParaRPr sz="1200">
              <a:solidFill>
                <a:srgbClr val="999999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867" name="Google Shape;867;p43"/>
          <p:cNvSpPr txBox="1">
            <a:spLocks noGrp="1"/>
          </p:cNvSpPr>
          <p:nvPr>
            <p:ph type="body" idx="4294967295"/>
          </p:nvPr>
        </p:nvSpPr>
        <p:spPr>
          <a:xfrm>
            <a:off x="6325150" y="3759925"/>
            <a:ext cx="18477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s"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SUN</a:t>
            </a:r>
            <a:br>
              <a:rPr lang="es" b="1">
                <a:solidFill>
                  <a:srgbClr val="7D245C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s" sz="1200"/>
              <a:t>It’s the star at the center of the Solar System</a:t>
            </a:r>
            <a:endParaRPr sz="1100"/>
          </a:p>
        </p:txBody>
      </p:sp>
      <p:cxnSp>
        <p:nvCxnSpPr>
          <p:cNvPr id="868" name="Google Shape;868;p43"/>
          <p:cNvCxnSpPr/>
          <p:nvPr/>
        </p:nvCxnSpPr>
        <p:spPr>
          <a:xfrm>
            <a:off x="2657475" y="1962150"/>
            <a:ext cx="1105200" cy="283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9975E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869" name="Google Shape;869;p43"/>
          <p:cNvCxnSpPr/>
          <p:nvPr/>
        </p:nvCxnSpPr>
        <p:spPr>
          <a:xfrm rot="10800000" flipH="1">
            <a:off x="2667000" y="2781000"/>
            <a:ext cx="657900" cy="114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870" name="Google Shape;870;p43"/>
          <p:cNvCxnSpPr/>
          <p:nvPr/>
        </p:nvCxnSpPr>
        <p:spPr>
          <a:xfrm rot="10800000" flipH="1">
            <a:off x="2657475" y="3714750"/>
            <a:ext cx="638100" cy="266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871" name="Google Shape;871;p43"/>
          <p:cNvCxnSpPr/>
          <p:nvPr/>
        </p:nvCxnSpPr>
        <p:spPr>
          <a:xfrm rot="10800000" flipH="1">
            <a:off x="5361850" y="1986950"/>
            <a:ext cx="963300" cy="204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872" name="Google Shape;872;p43"/>
          <p:cNvCxnSpPr/>
          <p:nvPr/>
        </p:nvCxnSpPr>
        <p:spPr>
          <a:xfrm>
            <a:off x="5486400" y="2843225"/>
            <a:ext cx="838800" cy="158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873" name="Google Shape;873;p43"/>
          <p:cNvCxnSpPr/>
          <p:nvPr/>
        </p:nvCxnSpPr>
        <p:spPr>
          <a:xfrm>
            <a:off x="5895975" y="3800475"/>
            <a:ext cx="453000" cy="182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diamond" w="med" len="med"/>
            <a:tailEnd type="diamond" w="med" len="med"/>
          </a:ln>
        </p:spPr>
      </p:cxnSp>
      <p:grpSp>
        <p:nvGrpSpPr>
          <p:cNvPr id="874" name="Google Shape;874;p43"/>
          <p:cNvGrpSpPr/>
          <p:nvPr/>
        </p:nvGrpSpPr>
        <p:grpSpPr>
          <a:xfrm>
            <a:off x="3183576" y="1829017"/>
            <a:ext cx="2781183" cy="2776077"/>
            <a:chOff x="3573813" y="1821300"/>
            <a:chExt cx="1711918" cy="1708776"/>
          </a:xfrm>
        </p:grpSpPr>
        <p:sp>
          <p:nvSpPr>
            <p:cNvPr id="875" name="Google Shape;875;p43"/>
            <p:cNvSpPr/>
            <p:nvPr/>
          </p:nvSpPr>
          <p:spPr>
            <a:xfrm>
              <a:off x="4339547" y="2255413"/>
              <a:ext cx="751015" cy="604197"/>
            </a:xfrm>
            <a:custGeom>
              <a:avLst/>
              <a:gdLst/>
              <a:ahLst/>
              <a:cxnLst/>
              <a:rect l="l" t="t" r="r" b="b"/>
              <a:pathLst>
                <a:path w="13622" h="10959" extrusionOk="0">
                  <a:moveTo>
                    <a:pt x="4106" y="0"/>
                  </a:moveTo>
                  <a:cubicBezTo>
                    <a:pt x="1855" y="0"/>
                    <a:pt x="33" y="1825"/>
                    <a:pt x="33" y="4076"/>
                  </a:cubicBezTo>
                  <a:cubicBezTo>
                    <a:pt x="33" y="6327"/>
                    <a:pt x="1" y="10958"/>
                    <a:pt x="1" y="10958"/>
                  </a:cubicBezTo>
                  <a:cubicBezTo>
                    <a:pt x="1" y="10958"/>
                    <a:pt x="1035" y="8686"/>
                    <a:pt x="3530" y="8314"/>
                  </a:cubicBezTo>
                  <a:cubicBezTo>
                    <a:pt x="3845" y="8267"/>
                    <a:pt x="9521" y="8203"/>
                    <a:pt x="9521" y="8203"/>
                  </a:cubicBezTo>
                  <a:cubicBezTo>
                    <a:pt x="11786" y="8203"/>
                    <a:pt x="13622" y="6367"/>
                    <a:pt x="13622" y="4101"/>
                  </a:cubicBezTo>
                  <a:cubicBezTo>
                    <a:pt x="13622" y="1836"/>
                    <a:pt x="11786" y="0"/>
                    <a:pt x="95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3"/>
            <p:cNvSpPr/>
            <p:nvPr/>
          </p:nvSpPr>
          <p:spPr>
            <a:xfrm>
              <a:off x="4339547" y="1821300"/>
              <a:ext cx="628510" cy="505786"/>
            </a:xfrm>
            <a:custGeom>
              <a:avLst/>
              <a:gdLst/>
              <a:ahLst/>
              <a:cxnLst/>
              <a:rect l="l" t="t" r="r" b="b"/>
              <a:pathLst>
                <a:path w="11400" h="9174" extrusionOk="0">
                  <a:moveTo>
                    <a:pt x="3437" y="1"/>
                  </a:moveTo>
                  <a:cubicBezTo>
                    <a:pt x="1551" y="1"/>
                    <a:pt x="26" y="1529"/>
                    <a:pt x="26" y="3411"/>
                  </a:cubicBezTo>
                  <a:cubicBezTo>
                    <a:pt x="26" y="5294"/>
                    <a:pt x="1" y="9173"/>
                    <a:pt x="1" y="9173"/>
                  </a:cubicBezTo>
                  <a:cubicBezTo>
                    <a:pt x="1" y="9173"/>
                    <a:pt x="867" y="7269"/>
                    <a:pt x="2953" y="6958"/>
                  </a:cubicBezTo>
                  <a:cubicBezTo>
                    <a:pt x="3215" y="6919"/>
                    <a:pt x="7967" y="6865"/>
                    <a:pt x="7967" y="6865"/>
                  </a:cubicBezTo>
                  <a:cubicBezTo>
                    <a:pt x="9861" y="6865"/>
                    <a:pt x="11400" y="5330"/>
                    <a:pt x="11400" y="3433"/>
                  </a:cubicBezTo>
                  <a:cubicBezTo>
                    <a:pt x="11400" y="1540"/>
                    <a:pt x="9861" y="1"/>
                    <a:pt x="7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3"/>
            <p:cNvSpPr/>
            <p:nvPr/>
          </p:nvSpPr>
          <p:spPr>
            <a:xfrm>
              <a:off x="3893470" y="1951743"/>
              <a:ext cx="431577" cy="347114"/>
            </a:xfrm>
            <a:custGeom>
              <a:avLst/>
              <a:gdLst/>
              <a:ahLst/>
              <a:cxnLst/>
              <a:rect l="l" t="t" r="r" b="b"/>
              <a:pathLst>
                <a:path w="7828" h="6296" extrusionOk="0">
                  <a:moveTo>
                    <a:pt x="2359" y="0"/>
                  </a:moveTo>
                  <a:cubicBezTo>
                    <a:pt x="1056" y="0"/>
                    <a:pt x="0" y="1056"/>
                    <a:pt x="0" y="2355"/>
                  </a:cubicBezTo>
                  <a:cubicBezTo>
                    <a:pt x="0" y="3658"/>
                    <a:pt x="1056" y="4710"/>
                    <a:pt x="2359" y="4710"/>
                  </a:cubicBezTo>
                  <a:cubicBezTo>
                    <a:pt x="2359" y="4710"/>
                    <a:pt x="5619" y="4749"/>
                    <a:pt x="5798" y="4774"/>
                  </a:cubicBezTo>
                  <a:cubicBezTo>
                    <a:pt x="7229" y="4989"/>
                    <a:pt x="7827" y="6295"/>
                    <a:pt x="7827" y="6295"/>
                  </a:cubicBezTo>
                  <a:cubicBezTo>
                    <a:pt x="7827" y="6295"/>
                    <a:pt x="7809" y="3633"/>
                    <a:pt x="7809" y="2341"/>
                  </a:cubicBezTo>
                  <a:cubicBezTo>
                    <a:pt x="7809" y="1049"/>
                    <a:pt x="6761" y="0"/>
                    <a:pt x="5469" y="0"/>
                  </a:cubicBezTo>
                  <a:close/>
                </a:path>
              </a:pathLst>
            </a:custGeom>
            <a:solidFill>
              <a:srgbClr val="B290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3"/>
            <p:cNvSpPr/>
            <p:nvPr/>
          </p:nvSpPr>
          <p:spPr>
            <a:xfrm>
              <a:off x="3573813" y="2255413"/>
              <a:ext cx="751235" cy="604197"/>
            </a:xfrm>
            <a:custGeom>
              <a:avLst/>
              <a:gdLst/>
              <a:ahLst/>
              <a:cxnLst/>
              <a:rect l="l" t="t" r="r" b="b"/>
              <a:pathLst>
                <a:path w="13626" h="10959" extrusionOk="0">
                  <a:moveTo>
                    <a:pt x="4102" y="0"/>
                  </a:moveTo>
                  <a:cubicBezTo>
                    <a:pt x="1836" y="0"/>
                    <a:pt x="0" y="1836"/>
                    <a:pt x="0" y="4101"/>
                  </a:cubicBezTo>
                  <a:cubicBezTo>
                    <a:pt x="0" y="6367"/>
                    <a:pt x="1836" y="8203"/>
                    <a:pt x="4102" y="8203"/>
                  </a:cubicBezTo>
                  <a:cubicBezTo>
                    <a:pt x="4102" y="8203"/>
                    <a:pt x="9781" y="8267"/>
                    <a:pt x="10096" y="8314"/>
                  </a:cubicBezTo>
                  <a:cubicBezTo>
                    <a:pt x="12587" y="8686"/>
                    <a:pt x="13625" y="10958"/>
                    <a:pt x="13625" y="10958"/>
                  </a:cubicBezTo>
                  <a:cubicBezTo>
                    <a:pt x="13625" y="10958"/>
                    <a:pt x="13593" y="6327"/>
                    <a:pt x="13593" y="4076"/>
                  </a:cubicBezTo>
                  <a:cubicBezTo>
                    <a:pt x="13593" y="1825"/>
                    <a:pt x="11768" y="0"/>
                    <a:pt x="9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3"/>
            <p:cNvSpPr/>
            <p:nvPr/>
          </p:nvSpPr>
          <p:spPr>
            <a:xfrm>
              <a:off x="3573813" y="2767593"/>
              <a:ext cx="751235" cy="604252"/>
            </a:xfrm>
            <a:custGeom>
              <a:avLst/>
              <a:gdLst/>
              <a:ahLst/>
              <a:cxnLst/>
              <a:rect l="l" t="t" r="r" b="b"/>
              <a:pathLst>
                <a:path w="13626" h="10960" extrusionOk="0">
                  <a:moveTo>
                    <a:pt x="4102" y="1"/>
                  </a:moveTo>
                  <a:cubicBezTo>
                    <a:pt x="1836" y="1"/>
                    <a:pt x="0" y="1837"/>
                    <a:pt x="0" y="4102"/>
                  </a:cubicBezTo>
                  <a:cubicBezTo>
                    <a:pt x="0" y="6364"/>
                    <a:pt x="1836" y="8200"/>
                    <a:pt x="4102" y="8200"/>
                  </a:cubicBezTo>
                  <a:cubicBezTo>
                    <a:pt x="4102" y="8200"/>
                    <a:pt x="9781" y="8268"/>
                    <a:pt x="10096" y="8314"/>
                  </a:cubicBezTo>
                  <a:cubicBezTo>
                    <a:pt x="12587" y="8683"/>
                    <a:pt x="13625" y="10959"/>
                    <a:pt x="13625" y="10959"/>
                  </a:cubicBezTo>
                  <a:cubicBezTo>
                    <a:pt x="13625" y="10959"/>
                    <a:pt x="13593" y="6325"/>
                    <a:pt x="13593" y="4073"/>
                  </a:cubicBezTo>
                  <a:cubicBezTo>
                    <a:pt x="13593" y="1822"/>
                    <a:pt x="11768" y="1"/>
                    <a:pt x="95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3"/>
            <p:cNvSpPr/>
            <p:nvPr/>
          </p:nvSpPr>
          <p:spPr>
            <a:xfrm>
              <a:off x="4339547" y="2768806"/>
              <a:ext cx="946184" cy="761270"/>
            </a:xfrm>
            <a:custGeom>
              <a:avLst/>
              <a:gdLst/>
              <a:ahLst/>
              <a:cxnLst/>
              <a:rect l="l" t="t" r="r" b="b"/>
              <a:pathLst>
                <a:path w="17162" h="13808" extrusionOk="0">
                  <a:moveTo>
                    <a:pt x="5172" y="0"/>
                  </a:moveTo>
                  <a:cubicBezTo>
                    <a:pt x="2338" y="0"/>
                    <a:pt x="40" y="2298"/>
                    <a:pt x="40" y="5136"/>
                  </a:cubicBezTo>
                  <a:cubicBezTo>
                    <a:pt x="40" y="7970"/>
                    <a:pt x="1" y="13807"/>
                    <a:pt x="1" y="13807"/>
                  </a:cubicBezTo>
                  <a:cubicBezTo>
                    <a:pt x="1" y="13807"/>
                    <a:pt x="1307" y="10944"/>
                    <a:pt x="4446" y="10475"/>
                  </a:cubicBezTo>
                  <a:cubicBezTo>
                    <a:pt x="4843" y="10415"/>
                    <a:pt x="11994" y="10336"/>
                    <a:pt x="11994" y="10336"/>
                  </a:cubicBezTo>
                  <a:cubicBezTo>
                    <a:pt x="14846" y="10336"/>
                    <a:pt x="17161" y="8020"/>
                    <a:pt x="17161" y="5168"/>
                  </a:cubicBezTo>
                  <a:cubicBezTo>
                    <a:pt x="17161" y="2316"/>
                    <a:pt x="14846" y="0"/>
                    <a:pt x="11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" name="Google Shape;881;p43"/>
          <p:cNvSpPr/>
          <p:nvPr/>
        </p:nvSpPr>
        <p:spPr>
          <a:xfrm>
            <a:off x="5046683" y="1986949"/>
            <a:ext cx="295681" cy="295704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2" name="Google Shape;882;p43"/>
          <p:cNvGrpSpPr/>
          <p:nvPr/>
        </p:nvGrpSpPr>
        <p:grpSpPr>
          <a:xfrm>
            <a:off x="3784209" y="2100009"/>
            <a:ext cx="296932" cy="294847"/>
            <a:chOff x="-63250675" y="3744075"/>
            <a:chExt cx="320350" cy="318100"/>
          </a:xfrm>
        </p:grpSpPr>
        <p:sp>
          <p:nvSpPr>
            <p:cNvPr id="883" name="Google Shape;883;p43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3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43"/>
          <p:cNvGrpSpPr/>
          <p:nvPr/>
        </p:nvGrpSpPr>
        <p:grpSpPr>
          <a:xfrm>
            <a:off x="3304286" y="2736341"/>
            <a:ext cx="294221" cy="292159"/>
            <a:chOff x="-64781025" y="3361050"/>
            <a:chExt cx="317425" cy="315200"/>
          </a:xfrm>
        </p:grpSpPr>
        <p:sp>
          <p:nvSpPr>
            <p:cNvPr id="887" name="Google Shape;887;p43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1" name="Google Shape;891;p43"/>
          <p:cNvSpPr/>
          <p:nvPr/>
        </p:nvSpPr>
        <p:spPr>
          <a:xfrm>
            <a:off x="5512764" y="3702014"/>
            <a:ext cx="294221" cy="292761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92" name="Google Shape;892;p43"/>
          <p:cNvSpPr/>
          <p:nvPr/>
        </p:nvSpPr>
        <p:spPr>
          <a:xfrm>
            <a:off x="5262329" y="2725646"/>
            <a:ext cx="250425" cy="2942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3" name="Google Shape;893;p43"/>
          <p:cNvGrpSpPr/>
          <p:nvPr/>
        </p:nvGrpSpPr>
        <p:grpSpPr>
          <a:xfrm>
            <a:off x="3326351" y="3576355"/>
            <a:ext cx="293503" cy="294244"/>
            <a:chOff x="-61784125" y="3377700"/>
            <a:chExt cx="316650" cy="317450"/>
          </a:xfrm>
        </p:grpSpPr>
        <p:sp>
          <p:nvSpPr>
            <p:cNvPr id="894" name="Google Shape;894;p43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05" name="Google Shape;905;p44"/>
          <p:cNvGraphicFramePr/>
          <p:nvPr/>
        </p:nvGraphicFramePr>
        <p:xfrm>
          <a:off x="3079675" y="2075412"/>
          <a:ext cx="5524325" cy="1810835"/>
        </p:xfrm>
        <a:graphic>
          <a:graphicData uri="http://schemas.openxmlformats.org/drawingml/2006/table">
            <a:tbl>
              <a:tblPr>
                <a:noFill/>
                <a:tableStyleId>{3B3BFDC2-32D7-4F26-AD18-2CCE774461AE}</a:tableStyleId>
              </a:tblPr>
              <a:tblGrid>
                <a:gridCol w="99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8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8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EFEFEF"/>
                          </a:solidFill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MASS</a:t>
                      </a:r>
                      <a:endParaRPr sz="1200">
                        <a:solidFill>
                          <a:srgbClr val="EFEFEF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EFEFEF"/>
                          </a:solidFill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(earths)</a:t>
                      </a:r>
                      <a:endParaRPr sz="1200">
                        <a:solidFill>
                          <a:srgbClr val="EFEFEF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>
                          <a:solidFill>
                            <a:srgbClr val="EFEFEF"/>
                          </a:solidFill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DIAMETER</a:t>
                      </a:r>
                      <a:endParaRPr sz="1200">
                        <a:solidFill>
                          <a:srgbClr val="EFEFEF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EFEFEF"/>
                          </a:solidFill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(earths)</a:t>
                      </a:r>
                      <a:endParaRPr sz="1200">
                        <a:solidFill>
                          <a:srgbClr val="EFEFEF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85CB4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>
                          <a:solidFill>
                            <a:srgbClr val="EFEFEF"/>
                          </a:solidFill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SURFACE GRAVITY</a:t>
                      </a:r>
                      <a:endParaRPr sz="1200">
                        <a:solidFill>
                          <a:srgbClr val="EFEFEF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>
                          <a:solidFill>
                            <a:srgbClr val="EFEFEF"/>
                          </a:solidFill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(earths)</a:t>
                      </a:r>
                      <a:endParaRPr sz="1200">
                        <a:solidFill>
                          <a:srgbClr val="EFEFEF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5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FFFFFF"/>
                          </a:solidFill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MERCURY</a:t>
                      </a:r>
                      <a:endParaRPr sz="1200">
                        <a:solidFill>
                          <a:srgbClr val="FFFFFF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999999"/>
                          </a:solidFill>
                          <a:latin typeface="PT Sans"/>
                          <a:ea typeface="PT Sans"/>
                          <a:cs typeface="PT Sans"/>
                          <a:sym typeface="PT Sans"/>
                        </a:rPr>
                        <a:t>0,06</a:t>
                      </a:r>
                      <a:endParaRPr sz="1200">
                        <a:solidFill>
                          <a:srgbClr val="999999"/>
                        </a:solidFill>
                        <a:latin typeface="PT Sans"/>
                        <a:ea typeface="PT Sans"/>
                        <a:cs typeface="PT Sans"/>
                        <a:sym typeface="PT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8BC28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BCCE8">
                        <a:alpha val="1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999999"/>
                          </a:solidFill>
                          <a:latin typeface="PT Sans"/>
                          <a:ea typeface="PT Sans"/>
                          <a:cs typeface="PT Sans"/>
                          <a:sym typeface="PT Sans"/>
                        </a:rPr>
                        <a:t>0,38</a:t>
                      </a:r>
                      <a:endParaRPr sz="1200">
                        <a:solidFill>
                          <a:srgbClr val="999999"/>
                        </a:solidFill>
                        <a:latin typeface="PT Sans"/>
                        <a:ea typeface="PT Sans"/>
                        <a:cs typeface="PT Sans"/>
                        <a:sym typeface="PT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85CB4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85CB4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BCCE8">
                        <a:alpha val="1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999999"/>
                          </a:solidFill>
                          <a:latin typeface="PT Sans"/>
                          <a:ea typeface="PT Sans"/>
                          <a:cs typeface="PT Sans"/>
                          <a:sym typeface="PT Sans"/>
                        </a:rPr>
                        <a:t>0,38</a:t>
                      </a:r>
                      <a:endParaRPr sz="1200">
                        <a:solidFill>
                          <a:srgbClr val="999999"/>
                        </a:solidFill>
                        <a:latin typeface="PT Sans"/>
                        <a:ea typeface="PT Sans"/>
                        <a:cs typeface="PT Sans"/>
                        <a:sym typeface="PT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8BC28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BCCE8">
                        <a:alpha val="169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5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FFFFFF"/>
                          </a:solidFill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MARS</a:t>
                      </a:r>
                      <a:endParaRPr sz="1200">
                        <a:solidFill>
                          <a:srgbClr val="FFFFFF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999999"/>
                          </a:solidFill>
                          <a:latin typeface="PT Sans"/>
                          <a:ea typeface="PT Sans"/>
                          <a:cs typeface="PT Sans"/>
                          <a:sym typeface="PT Sans"/>
                        </a:rPr>
                        <a:t>0,11</a:t>
                      </a:r>
                      <a:endParaRPr sz="1200">
                        <a:solidFill>
                          <a:srgbClr val="999999"/>
                        </a:solidFill>
                        <a:latin typeface="PT Sans"/>
                        <a:ea typeface="PT Sans"/>
                        <a:cs typeface="PT Sans"/>
                        <a:sym typeface="PT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8BC28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8BC28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999999"/>
                          </a:solidFill>
                          <a:latin typeface="PT Sans"/>
                          <a:ea typeface="PT Sans"/>
                          <a:cs typeface="PT Sans"/>
                          <a:sym typeface="PT Sans"/>
                        </a:rPr>
                        <a:t>0,53</a:t>
                      </a:r>
                      <a:endParaRPr sz="1200">
                        <a:solidFill>
                          <a:srgbClr val="999999"/>
                        </a:solidFill>
                        <a:latin typeface="PT Sans"/>
                        <a:ea typeface="PT Sans"/>
                        <a:cs typeface="PT Sans"/>
                        <a:sym typeface="PT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85CB4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85CB4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999999"/>
                          </a:solidFill>
                          <a:latin typeface="PT Sans"/>
                          <a:ea typeface="PT Sans"/>
                          <a:cs typeface="PT Sans"/>
                          <a:sym typeface="PT Sans"/>
                        </a:rPr>
                        <a:t>0,38</a:t>
                      </a:r>
                      <a:endParaRPr sz="1200">
                        <a:solidFill>
                          <a:srgbClr val="999999"/>
                        </a:solidFill>
                        <a:latin typeface="PT Sans"/>
                        <a:ea typeface="PT Sans"/>
                        <a:cs typeface="PT Sans"/>
                        <a:sym typeface="PT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8BC28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8BC28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5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FFFFFF"/>
                          </a:solidFill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SATURN</a:t>
                      </a:r>
                      <a:endParaRPr sz="1200">
                        <a:solidFill>
                          <a:srgbClr val="FFFFFF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999999"/>
                          </a:solidFill>
                          <a:latin typeface="PT Sans"/>
                          <a:ea typeface="PT Sans"/>
                          <a:cs typeface="PT Sans"/>
                          <a:sym typeface="PT Sans"/>
                        </a:rPr>
                        <a:t>95,2</a:t>
                      </a:r>
                      <a:endParaRPr sz="1200">
                        <a:solidFill>
                          <a:srgbClr val="999999"/>
                        </a:solidFill>
                        <a:latin typeface="PT Sans"/>
                        <a:ea typeface="PT Sans"/>
                        <a:cs typeface="PT Sans"/>
                        <a:sym typeface="PT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8BC28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CCE8">
                        <a:alpha val="1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999999"/>
                          </a:solidFill>
                          <a:latin typeface="PT Sans"/>
                          <a:ea typeface="PT Sans"/>
                          <a:cs typeface="PT Sans"/>
                          <a:sym typeface="PT Sans"/>
                        </a:rPr>
                        <a:t>9,4</a:t>
                      </a:r>
                      <a:endParaRPr sz="1200">
                        <a:solidFill>
                          <a:srgbClr val="999999"/>
                        </a:solidFill>
                        <a:latin typeface="PT Sans"/>
                        <a:ea typeface="PT Sans"/>
                        <a:cs typeface="PT Sans"/>
                        <a:sym typeface="PT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85CB4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85CB4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BCCE8">
                        <a:alpha val="1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999999"/>
                          </a:solidFill>
                          <a:latin typeface="PT Sans"/>
                          <a:ea typeface="PT Sans"/>
                          <a:cs typeface="PT Sans"/>
                          <a:sym typeface="PT Sans"/>
                        </a:rPr>
                        <a:t>1,16</a:t>
                      </a:r>
                      <a:endParaRPr sz="1200">
                        <a:solidFill>
                          <a:srgbClr val="999999"/>
                        </a:solidFill>
                        <a:latin typeface="PT Sans"/>
                        <a:ea typeface="PT Sans"/>
                        <a:cs typeface="PT Sans"/>
                        <a:sym typeface="PT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785CB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8BC28">
                          <a:alpha val="0"/>
                        </a:srgbClr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CCE8">
                        <a:alpha val="169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06" name="Google Shape;906;p44"/>
          <p:cNvSpPr txBox="1">
            <a:spLocks noGrp="1"/>
          </p:cNvSpPr>
          <p:nvPr>
            <p:ph type="title"/>
          </p:nvPr>
        </p:nvSpPr>
        <p:spPr>
          <a:xfrm>
            <a:off x="1256675" y="5192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 Light"/>
                <a:ea typeface="Open Sans Light"/>
                <a:cs typeface="Open Sans Light"/>
                <a:sym typeface="Open Sans Light"/>
              </a:rPr>
              <a:t>… and the same goes for </a:t>
            </a:r>
            <a:r>
              <a:rPr lang="es">
                <a:solidFill>
                  <a:srgbClr val="D5309A"/>
                </a:solidFill>
              </a:rPr>
              <a:t>tables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45"/>
          <p:cNvSpPr txBox="1"/>
          <p:nvPr/>
        </p:nvSpPr>
        <p:spPr>
          <a:xfrm>
            <a:off x="16681609" y="44451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3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54</a:t>
            </a:fld>
            <a:endParaRPr sz="13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912" name="Google Shape;912;p45"/>
          <p:cNvSpPr txBox="1">
            <a:spLocks noGrp="1"/>
          </p:cNvSpPr>
          <p:nvPr>
            <p:ph type="body" idx="4294967295"/>
          </p:nvPr>
        </p:nvSpPr>
        <p:spPr>
          <a:xfrm>
            <a:off x="540000" y="1412400"/>
            <a:ext cx="3603600" cy="6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JUPITER</a:t>
            </a:r>
            <a:endParaRPr sz="1400" b="1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" sz="1400"/>
              <a:t>It’s a gas giant and is the biggest planet in our Solar System</a:t>
            </a:r>
            <a:endParaRPr sz="1400"/>
          </a:p>
        </p:txBody>
      </p:sp>
      <p:sp>
        <p:nvSpPr>
          <p:cNvPr id="913" name="Google Shape;913;p45"/>
          <p:cNvSpPr txBox="1">
            <a:spLocks noGrp="1"/>
          </p:cNvSpPr>
          <p:nvPr>
            <p:ph type="body" idx="4294967295"/>
          </p:nvPr>
        </p:nvSpPr>
        <p:spPr>
          <a:xfrm>
            <a:off x="540000" y="3927600"/>
            <a:ext cx="3603600" cy="6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VENUS</a:t>
            </a:r>
            <a:br>
              <a:rPr lang="es" sz="1400"/>
            </a:br>
            <a:r>
              <a:rPr lang="es" sz="1400"/>
              <a:t>Venus has a beautiful name, but it’s terribly hot, even hotter than Mercury</a:t>
            </a:r>
            <a:br>
              <a:rPr lang="es" sz="1400"/>
            </a:br>
            <a:endParaRPr sz="1400" b="1">
              <a:solidFill>
                <a:srgbClr val="5642A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4" name="Google Shape;914;p45"/>
          <p:cNvSpPr txBox="1">
            <a:spLocks noGrp="1"/>
          </p:cNvSpPr>
          <p:nvPr>
            <p:ph type="body" idx="4294967295"/>
          </p:nvPr>
        </p:nvSpPr>
        <p:spPr>
          <a:xfrm>
            <a:off x="540000" y="3089200"/>
            <a:ext cx="3603600" cy="6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MARS</a:t>
            </a:r>
            <a:endParaRPr sz="1400" b="1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Despite being red, Mars is a cold place, not hot. The planet is full of iron oxide dust</a:t>
            </a:r>
            <a:endParaRPr sz="1400"/>
          </a:p>
        </p:txBody>
      </p:sp>
      <p:sp>
        <p:nvSpPr>
          <p:cNvPr id="915" name="Google Shape;915;p45"/>
          <p:cNvSpPr txBox="1">
            <a:spLocks noGrp="1"/>
          </p:cNvSpPr>
          <p:nvPr>
            <p:ph type="body" idx="4294967295"/>
          </p:nvPr>
        </p:nvSpPr>
        <p:spPr>
          <a:xfrm>
            <a:off x="540000" y="2250800"/>
            <a:ext cx="3603600" cy="6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MERCURY</a:t>
            </a:r>
            <a:endParaRPr sz="1400" b="1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Mercury is the closest planet to the Sun and is only a bit larger than our Moon</a:t>
            </a:r>
            <a:br>
              <a:rPr lang="es" sz="1400" b="1">
                <a:solidFill>
                  <a:srgbClr val="5642A3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1400" b="1">
              <a:solidFill>
                <a:srgbClr val="5642A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6" name="Google Shape;916;p45"/>
          <p:cNvSpPr/>
          <p:nvPr/>
        </p:nvSpPr>
        <p:spPr>
          <a:xfrm>
            <a:off x="8378750" y="916838"/>
            <a:ext cx="161930" cy="647971"/>
          </a:xfrm>
          <a:custGeom>
            <a:avLst/>
            <a:gdLst/>
            <a:ahLst/>
            <a:cxnLst/>
            <a:rect l="l" t="t" r="r" b="b"/>
            <a:pathLst>
              <a:path w="13009" h="31432" extrusionOk="0">
                <a:moveTo>
                  <a:pt x="0" y="0"/>
                </a:moveTo>
                <a:cubicBezTo>
                  <a:pt x="2000" y="1651"/>
                  <a:pt x="10161" y="6477"/>
                  <a:pt x="12002" y="9906"/>
                </a:cubicBezTo>
                <a:cubicBezTo>
                  <a:pt x="13844" y="13335"/>
                  <a:pt x="12795" y="16986"/>
                  <a:pt x="11049" y="20574"/>
                </a:cubicBezTo>
                <a:cubicBezTo>
                  <a:pt x="9303" y="24162"/>
                  <a:pt x="3112" y="29622"/>
                  <a:pt x="1524" y="31432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dot"/>
            <a:round/>
            <a:headEnd type="none" w="med" len="med"/>
            <a:tailEnd type="triangle" w="med" len="med"/>
          </a:ln>
        </p:spPr>
      </p:sp>
      <p:sp>
        <p:nvSpPr>
          <p:cNvPr id="917" name="Google Shape;917;p45"/>
          <p:cNvSpPr txBox="1">
            <a:spLocks noGrp="1"/>
          </p:cNvSpPr>
          <p:nvPr>
            <p:ph type="title"/>
          </p:nvPr>
        </p:nvSpPr>
        <p:spPr>
          <a:xfrm>
            <a:off x="3982400" y="519250"/>
            <a:ext cx="4321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Open Sans Light"/>
                <a:ea typeface="Open Sans Light"/>
                <a:cs typeface="Open Sans Light"/>
                <a:sym typeface="Open Sans Light"/>
              </a:rPr>
              <a:t>If you want to modify</a:t>
            </a:r>
            <a:r>
              <a:rPr lang="es" sz="1400">
                <a:solidFill>
                  <a:schemeClr val="l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s" sz="1400" b="1">
                <a:solidFill>
                  <a:schemeClr val="lt2"/>
                </a:solidFill>
              </a:rPr>
              <a:t>this graph</a:t>
            </a:r>
            <a:r>
              <a:rPr lang="es" sz="1400">
                <a:latin typeface="Open Sans Light"/>
                <a:ea typeface="Open Sans Light"/>
                <a:cs typeface="Open Sans Light"/>
                <a:sym typeface="Open Sans Light"/>
              </a:rPr>
              <a:t>, click on it, follow the link, change the data and replace it here</a:t>
            </a:r>
            <a:endParaRPr sz="14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solidFill>
                <a:schemeClr val="lt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>
              <a:solidFill>
                <a:srgbClr val="D5309A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918" name="Google Shape;918;p4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18150"/>
            <a:ext cx="3814303" cy="230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46"/>
          <p:cNvSpPr txBox="1">
            <a:spLocks noGrp="1"/>
          </p:cNvSpPr>
          <p:nvPr>
            <p:ph type="title"/>
          </p:nvPr>
        </p:nvSpPr>
        <p:spPr>
          <a:xfrm>
            <a:off x="1229850" y="664350"/>
            <a:ext cx="6684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chemeClr val="lt2"/>
                </a:solidFill>
              </a:rPr>
              <a:t>map, </a:t>
            </a:r>
            <a:endParaRPr b="1" dirty="0">
              <a:solidFill>
                <a:schemeClr val="lt2"/>
              </a:solidFill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7E336B-D364-4866-9F27-9080D97DB9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209"/>
          <a:stretch/>
        </p:blipFill>
        <p:spPr>
          <a:xfrm>
            <a:off x="2007556" y="1480593"/>
            <a:ext cx="5486399" cy="3393916"/>
          </a:xfrm>
          <a:prstGeom prst="rect">
            <a:avLst/>
          </a:prstGeom>
        </p:spPr>
      </p:pic>
      <p:pic>
        <p:nvPicPr>
          <p:cNvPr id="1886" name="Picture 188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832AC18-0EA5-48FD-9E0D-3FEC09D194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267" t="38957" r="32158" b="56876"/>
          <a:stretch/>
        </p:blipFill>
        <p:spPr>
          <a:xfrm>
            <a:off x="5745162" y="2909888"/>
            <a:ext cx="141288" cy="15240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47"/>
          <p:cNvSpPr txBox="1">
            <a:spLocks noGrp="1"/>
          </p:cNvSpPr>
          <p:nvPr>
            <p:ph type="title"/>
          </p:nvPr>
        </p:nvSpPr>
        <p:spPr>
          <a:xfrm>
            <a:off x="1256675" y="5192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 Light"/>
                <a:ea typeface="Open Sans Light"/>
                <a:cs typeface="Open Sans Light"/>
                <a:sym typeface="Open Sans Light"/>
              </a:rPr>
              <a:t>A</a:t>
            </a:r>
            <a:r>
              <a:rPr lang="es" b="1"/>
              <a:t> </a:t>
            </a:r>
            <a:r>
              <a:rPr lang="es" b="1">
                <a:solidFill>
                  <a:srgbClr val="FF49B4"/>
                </a:solidFill>
              </a:rPr>
              <a:t>timeline</a:t>
            </a:r>
            <a:r>
              <a:rPr lang="es" b="1"/>
              <a:t> </a:t>
            </a:r>
            <a:r>
              <a:rPr lang="es">
                <a:latin typeface="Open Sans Light"/>
                <a:ea typeface="Open Sans Light"/>
                <a:cs typeface="Open Sans Light"/>
                <a:sym typeface="Open Sans Light"/>
              </a:rPr>
              <a:t>always works fine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1891" name="Google Shape;1891;p47"/>
          <p:cNvGrpSpPr/>
          <p:nvPr/>
        </p:nvGrpSpPr>
        <p:grpSpPr>
          <a:xfrm>
            <a:off x="3847506" y="1725126"/>
            <a:ext cx="1448045" cy="2141789"/>
            <a:chOff x="3847506" y="1725126"/>
            <a:chExt cx="1448045" cy="2141789"/>
          </a:xfrm>
        </p:grpSpPr>
        <p:sp>
          <p:nvSpPr>
            <p:cNvPr id="1892" name="Google Shape;1892;p47"/>
            <p:cNvSpPr/>
            <p:nvPr/>
          </p:nvSpPr>
          <p:spPr>
            <a:xfrm>
              <a:off x="3847506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8" y="1"/>
                  </a:moveTo>
                  <a:lnTo>
                    <a:pt x="0" y="3847"/>
                  </a:lnTo>
                  <a:lnTo>
                    <a:pt x="6597" y="10444"/>
                  </a:lnTo>
                  <a:lnTo>
                    <a:pt x="11278" y="1"/>
                  </a:lnTo>
                  <a:close/>
                </a:path>
              </a:pathLst>
            </a:custGeom>
            <a:solidFill>
              <a:srgbClr val="E16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7"/>
            <p:cNvSpPr/>
            <p:nvPr/>
          </p:nvSpPr>
          <p:spPr>
            <a:xfrm>
              <a:off x="4665010" y="2213579"/>
              <a:ext cx="630542" cy="584743"/>
            </a:xfrm>
            <a:custGeom>
              <a:avLst/>
              <a:gdLst/>
              <a:ahLst/>
              <a:cxnLst/>
              <a:rect l="l" t="t" r="r" b="b"/>
              <a:pathLst>
                <a:path w="11262" h="10444" extrusionOk="0">
                  <a:moveTo>
                    <a:pt x="0" y="1"/>
                  </a:moveTo>
                  <a:lnTo>
                    <a:pt x="4681" y="10444"/>
                  </a:lnTo>
                  <a:lnTo>
                    <a:pt x="11262" y="3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16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7"/>
            <p:cNvSpPr/>
            <p:nvPr/>
          </p:nvSpPr>
          <p:spPr>
            <a:xfrm>
              <a:off x="3847506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8" y="1"/>
                  </a:moveTo>
                  <a:lnTo>
                    <a:pt x="0" y="3847"/>
                  </a:lnTo>
                  <a:lnTo>
                    <a:pt x="6597" y="10444"/>
                  </a:lnTo>
                  <a:lnTo>
                    <a:pt x="11278" y="1"/>
                  </a:lnTo>
                  <a:close/>
                </a:path>
              </a:pathLst>
            </a:custGeom>
            <a:solidFill>
              <a:srgbClr val="292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7"/>
            <p:cNvSpPr/>
            <p:nvPr/>
          </p:nvSpPr>
          <p:spPr>
            <a:xfrm>
              <a:off x="4665010" y="2213579"/>
              <a:ext cx="630542" cy="584743"/>
            </a:xfrm>
            <a:custGeom>
              <a:avLst/>
              <a:gdLst/>
              <a:ahLst/>
              <a:cxnLst/>
              <a:rect l="l" t="t" r="r" b="b"/>
              <a:pathLst>
                <a:path w="11262" h="10444" extrusionOk="0">
                  <a:moveTo>
                    <a:pt x="0" y="1"/>
                  </a:moveTo>
                  <a:lnTo>
                    <a:pt x="4681" y="10444"/>
                  </a:lnTo>
                  <a:lnTo>
                    <a:pt x="11262" y="3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92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7"/>
            <p:cNvSpPr/>
            <p:nvPr/>
          </p:nvSpPr>
          <p:spPr>
            <a:xfrm>
              <a:off x="3983113" y="2119180"/>
              <a:ext cx="1177716" cy="1747735"/>
            </a:xfrm>
            <a:custGeom>
              <a:avLst/>
              <a:gdLst/>
              <a:ahLst/>
              <a:cxnLst/>
              <a:rect l="l" t="t" r="r" b="b"/>
              <a:pathLst>
                <a:path w="21035" h="31216" extrusionOk="0">
                  <a:moveTo>
                    <a:pt x="1" y="1"/>
                  </a:moveTo>
                  <a:lnTo>
                    <a:pt x="1" y="24194"/>
                  </a:lnTo>
                  <a:cubicBezTo>
                    <a:pt x="1" y="26731"/>
                    <a:pt x="2047" y="28777"/>
                    <a:pt x="4584" y="28777"/>
                  </a:cubicBezTo>
                  <a:lnTo>
                    <a:pt x="4617" y="28777"/>
                  </a:lnTo>
                  <a:cubicBezTo>
                    <a:pt x="6827" y="28777"/>
                    <a:pt x="8954" y="29661"/>
                    <a:pt x="10509" y="31216"/>
                  </a:cubicBezTo>
                  <a:cubicBezTo>
                    <a:pt x="12081" y="29661"/>
                    <a:pt x="14209" y="28777"/>
                    <a:pt x="16418" y="28777"/>
                  </a:cubicBezTo>
                  <a:lnTo>
                    <a:pt x="16451" y="28777"/>
                  </a:lnTo>
                  <a:cubicBezTo>
                    <a:pt x="18972" y="28777"/>
                    <a:pt x="21034" y="26731"/>
                    <a:pt x="21034" y="24194"/>
                  </a:cubicBezTo>
                  <a:lnTo>
                    <a:pt x="2103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7"/>
            <p:cNvSpPr/>
            <p:nvPr/>
          </p:nvSpPr>
          <p:spPr>
            <a:xfrm>
              <a:off x="3983113" y="2119180"/>
              <a:ext cx="1177716" cy="414314"/>
            </a:xfrm>
            <a:custGeom>
              <a:avLst/>
              <a:gdLst/>
              <a:ahLst/>
              <a:cxnLst/>
              <a:rect l="l" t="t" r="r" b="b"/>
              <a:pathLst>
                <a:path w="21035" h="7400" extrusionOk="0">
                  <a:moveTo>
                    <a:pt x="1" y="1"/>
                  </a:moveTo>
                  <a:lnTo>
                    <a:pt x="1" y="7399"/>
                  </a:lnTo>
                  <a:lnTo>
                    <a:pt x="21034" y="5730"/>
                  </a:lnTo>
                  <a:lnTo>
                    <a:pt x="210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7"/>
            <p:cNvSpPr/>
            <p:nvPr/>
          </p:nvSpPr>
          <p:spPr>
            <a:xfrm>
              <a:off x="3847506" y="1725126"/>
              <a:ext cx="1448029" cy="703886"/>
            </a:xfrm>
            <a:custGeom>
              <a:avLst/>
              <a:gdLst/>
              <a:ahLst/>
              <a:cxnLst/>
              <a:rect l="l" t="t" r="r" b="b"/>
              <a:pathLst>
                <a:path w="25863" h="12572" extrusionOk="0">
                  <a:moveTo>
                    <a:pt x="3929" y="0"/>
                  </a:moveTo>
                  <a:cubicBezTo>
                    <a:pt x="1752" y="0"/>
                    <a:pt x="0" y="1752"/>
                    <a:pt x="0" y="3929"/>
                  </a:cubicBezTo>
                  <a:lnTo>
                    <a:pt x="0" y="12571"/>
                  </a:lnTo>
                  <a:lnTo>
                    <a:pt x="25863" y="12571"/>
                  </a:lnTo>
                  <a:lnTo>
                    <a:pt x="25863" y="3929"/>
                  </a:lnTo>
                  <a:cubicBezTo>
                    <a:pt x="25863" y="1752"/>
                    <a:pt x="24111" y="0"/>
                    <a:pt x="219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7"/>
            <p:cNvSpPr/>
            <p:nvPr/>
          </p:nvSpPr>
          <p:spPr>
            <a:xfrm>
              <a:off x="3847506" y="1725126"/>
              <a:ext cx="1190482" cy="703886"/>
            </a:xfrm>
            <a:custGeom>
              <a:avLst/>
              <a:gdLst/>
              <a:ahLst/>
              <a:cxnLst/>
              <a:rect l="l" t="t" r="r" b="b"/>
              <a:pathLst>
                <a:path w="21263" h="12572" extrusionOk="0">
                  <a:moveTo>
                    <a:pt x="11786" y="0"/>
                  </a:moveTo>
                  <a:lnTo>
                    <a:pt x="0" y="11786"/>
                  </a:lnTo>
                  <a:lnTo>
                    <a:pt x="0" y="12571"/>
                  </a:lnTo>
                  <a:lnTo>
                    <a:pt x="8692" y="12571"/>
                  </a:lnTo>
                  <a:lnTo>
                    <a:pt x="21263" y="0"/>
                  </a:lnTo>
                  <a:close/>
                </a:path>
              </a:pathLst>
            </a:custGeom>
            <a:solidFill>
              <a:srgbClr val="982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7"/>
            <p:cNvSpPr/>
            <p:nvPr/>
          </p:nvSpPr>
          <p:spPr>
            <a:xfrm>
              <a:off x="4520165" y="1755360"/>
              <a:ext cx="774488" cy="673653"/>
            </a:xfrm>
            <a:custGeom>
              <a:avLst/>
              <a:gdLst/>
              <a:ahLst/>
              <a:cxnLst/>
              <a:rect l="l" t="t" r="r" b="b"/>
              <a:pathLst>
                <a:path w="13833" h="12032" extrusionOk="0">
                  <a:moveTo>
                    <a:pt x="12032" y="1"/>
                  </a:moveTo>
                  <a:lnTo>
                    <a:pt x="1" y="12031"/>
                  </a:lnTo>
                  <a:lnTo>
                    <a:pt x="4731" y="12031"/>
                  </a:lnTo>
                  <a:lnTo>
                    <a:pt x="13832" y="2931"/>
                  </a:lnTo>
                  <a:cubicBezTo>
                    <a:pt x="13750" y="1686"/>
                    <a:pt x="13046" y="606"/>
                    <a:pt x="12032" y="1"/>
                  </a:cubicBezTo>
                  <a:close/>
                </a:path>
              </a:pathLst>
            </a:custGeom>
            <a:solidFill>
              <a:srgbClr val="982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7"/>
            <p:cNvSpPr txBox="1"/>
            <p:nvPr/>
          </p:nvSpPr>
          <p:spPr>
            <a:xfrm>
              <a:off x="3983500" y="2576325"/>
              <a:ext cx="1194300" cy="101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300">
                  <a:solidFill>
                    <a:srgbClr val="434343"/>
                  </a:solidFill>
                  <a:latin typeface="PT Sans"/>
                  <a:ea typeface="PT Sans"/>
                  <a:cs typeface="PT Sans"/>
                  <a:sym typeface="PT Sans"/>
                </a:rPr>
                <a:t>The Sun is the star at the center of the Solar System</a:t>
              </a:r>
              <a:endParaRPr sz="13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</p:grpSp>
      <p:sp>
        <p:nvSpPr>
          <p:cNvPr id="1902" name="Google Shape;1902;p47"/>
          <p:cNvSpPr/>
          <p:nvPr/>
        </p:nvSpPr>
        <p:spPr>
          <a:xfrm>
            <a:off x="931289" y="4037383"/>
            <a:ext cx="7306761" cy="97194"/>
          </a:xfrm>
          <a:custGeom>
            <a:avLst/>
            <a:gdLst/>
            <a:ahLst/>
            <a:cxnLst/>
            <a:rect l="l" t="t" r="r" b="b"/>
            <a:pathLst>
              <a:path w="130507" h="1736" extrusionOk="0">
                <a:moveTo>
                  <a:pt x="868" y="0"/>
                </a:moveTo>
                <a:cubicBezTo>
                  <a:pt x="377" y="0"/>
                  <a:pt x="1" y="393"/>
                  <a:pt x="1" y="868"/>
                </a:cubicBezTo>
                <a:cubicBezTo>
                  <a:pt x="1" y="1342"/>
                  <a:pt x="377" y="1735"/>
                  <a:pt x="868" y="1735"/>
                </a:cubicBezTo>
                <a:lnTo>
                  <a:pt x="129639" y="1735"/>
                </a:lnTo>
                <a:cubicBezTo>
                  <a:pt x="130114" y="1735"/>
                  <a:pt x="130507" y="1342"/>
                  <a:pt x="130507" y="868"/>
                </a:cubicBezTo>
                <a:cubicBezTo>
                  <a:pt x="130507" y="393"/>
                  <a:pt x="130114" y="0"/>
                  <a:pt x="129639" y="0"/>
                </a:cubicBezTo>
                <a:close/>
              </a:path>
            </a:pathLst>
          </a:custGeom>
          <a:solidFill>
            <a:srgbClr val="EFF0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3" name="Google Shape;1903;p47"/>
          <p:cNvGrpSpPr/>
          <p:nvPr/>
        </p:nvGrpSpPr>
        <p:grpSpPr>
          <a:xfrm>
            <a:off x="705875" y="1725126"/>
            <a:ext cx="1448045" cy="2141789"/>
            <a:chOff x="705875" y="1725126"/>
            <a:chExt cx="1448045" cy="2141789"/>
          </a:xfrm>
        </p:grpSpPr>
        <p:sp>
          <p:nvSpPr>
            <p:cNvPr id="1904" name="Google Shape;1904;p47"/>
            <p:cNvSpPr/>
            <p:nvPr/>
          </p:nvSpPr>
          <p:spPr>
            <a:xfrm flipH="1">
              <a:off x="706748" y="2213591"/>
              <a:ext cx="630587" cy="584733"/>
            </a:xfrm>
            <a:custGeom>
              <a:avLst/>
              <a:gdLst/>
              <a:ahLst/>
              <a:cxnLst/>
              <a:rect l="l" t="t" r="r" b="b"/>
              <a:pathLst>
                <a:path w="11263" h="10444" extrusionOk="0">
                  <a:moveTo>
                    <a:pt x="1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B34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7"/>
            <p:cNvSpPr/>
            <p:nvPr/>
          </p:nvSpPr>
          <p:spPr>
            <a:xfrm>
              <a:off x="1523323" y="2213579"/>
              <a:ext cx="630598" cy="584743"/>
            </a:xfrm>
            <a:custGeom>
              <a:avLst/>
              <a:gdLst/>
              <a:ahLst/>
              <a:cxnLst/>
              <a:rect l="l" t="t" r="r" b="b"/>
              <a:pathLst>
                <a:path w="11263" h="10444" extrusionOk="0">
                  <a:moveTo>
                    <a:pt x="1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B34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7"/>
            <p:cNvSpPr/>
            <p:nvPr/>
          </p:nvSpPr>
          <p:spPr>
            <a:xfrm>
              <a:off x="841482" y="2119180"/>
              <a:ext cx="1177716" cy="1747735"/>
            </a:xfrm>
            <a:custGeom>
              <a:avLst/>
              <a:gdLst/>
              <a:ahLst/>
              <a:cxnLst/>
              <a:rect l="l" t="t" r="r" b="b"/>
              <a:pathLst>
                <a:path w="21035" h="31216" extrusionOk="0">
                  <a:moveTo>
                    <a:pt x="1" y="1"/>
                  </a:moveTo>
                  <a:lnTo>
                    <a:pt x="1" y="24194"/>
                  </a:lnTo>
                  <a:cubicBezTo>
                    <a:pt x="1" y="26731"/>
                    <a:pt x="2047" y="28777"/>
                    <a:pt x="4584" y="28777"/>
                  </a:cubicBezTo>
                  <a:lnTo>
                    <a:pt x="4617" y="28777"/>
                  </a:lnTo>
                  <a:cubicBezTo>
                    <a:pt x="6826" y="28777"/>
                    <a:pt x="8954" y="29661"/>
                    <a:pt x="10509" y="31216"/>
                  </a:cubicBezTo>
                  <a:cubicBezTo>
                    <a:pt x="12081" y="29661"/>
                    <a:pt x="14209" y="28777"/>
                    <a:pt x="16418" y="28777"/>
                  </a:cubicBezTo>
                  <a:lnTo>
                    <a:pt x="16451" y="28777"/>
                  </a:lnTo>
                  <a:cubicBezTo>
                    <a:pt x="18972" y="28777"/>
                    <a:pt x="21034" y="26731"/>
                    <a:pt x="21034" y="24194"/>
                  </a:cubicBezTo>
                  <a:lnTo>
                    <a:pt x="2103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7"/>
            <p:cNvSpPr/>
            <p:nvPr/>
          </p:nvSpPr>
          <p:spPr>
            <a:xfrm>
              <a:off x="841482" y="2119180"/>
              <a:ext cx="1177716" cy="414314"/>
            </a:xfrm>
            <a:custGeom>
              <a:avLst/>
              <a:gdLst/>
              <a:ahLst/>
              <a:cxnLst/>
              <a:rect l="l" t="t" r="r" b="b"/>
              <a:pathLst>
                <a:path w="21035" h="7400" extrusionOk="0">
                  <a:moveTo>
                    <a:pt x="1" y="1"/>
                  </a:moveTo>
                  <a:lnTo>
                    <a:pt x="1" y="7399"/>
                  </a:lnTo>
                  <a:lnTo>
                    <a:pt x="21034" y="5730"/>
                  </a:lnTo>
                  <a:lnTo>
                    <a:pt x="210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7"/>
            <p:cNvSpPr/>
            <p:nvPr/>
          </p:nvSpPr>
          <p:spPr>
            <a:xfrm>
              <a:off x="705875" y="1725126"/>
              <a:ext cx="1448029" cy="703886"/>
            </a:xfrm>
            <a:custGeom>
              <a:avLst/>
              <a:gdLst/>
              <a:ahLst/>
              <a:cxnLst/>
              <a:rect l="l" t="t" r="r" b="b"/>
              <a:pathLst>
                <a:path w="25863" h="12572" extrusionOk="0">
                  <a:moveTo>
                    <a:pt x="3929" y="0"/>
                  </a:moveTo>
                  <a:cubicBezTo>
                    <a:pt x="1752" y="0"/>
                    <a:pt x="0" y="1752"/>
                    <a:pt x="0" y="3929"/>
                  </a:cubicBezTo>
                  <a:lnTo>
                    <a:pt x="0" y="12571"/>
                  </a:lnTo>
                  <a:lnTo>
                    <a:pt x="25862" y="12571"/>
                  </a:lnTo>
                  <a:lnTo>
                    <a:pt x="25862" y="3929"/>
                  </a:lnTo>
                  <a:cubicBezTo>
                    <a:pt x="25862" y="1752"/>
                    <a:pt x="24111" y="0"/>
                    <a:pt x="219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7"/>
            <p:cNvSpPr/>
            <p:nvPr/>
          </p:nvSpPr>
          <p:spPr>
            <a:xfrm>
              <a:off x="705875" y="1725126"/>
              <a:ext cx="1190482" cy="703886"/>
            </a:xfrm>
            <a:custGeom>
              <a:avLst/>
              <a:gdLst/>
              <a:ahLst/>
              <a:cxnLst/>
              <a:rect l="l" t="t" r="r" b="b"/>
              <a:pathLst>
                <a:path w="21263" h="12572" extrusionOk="0">
                  <a:moveTo>
                    <a:pt x="11785" y="0"/>
                  </a:moveTo>
                  <a:lnTo>
                    <a:pt x="0" y="11786"/>
                  </a:lnTo>
                  <a:lnTo>
                    <a:pt x="0" y="12571"/>
                  </a:lnTo>
                  <a:lnTo>
                    <a:pt x="8692" y="12571"/>
                  </a:lnTo>
                  <a:lnTo>
                    <a:pt x="21263" y="0"/>
                  </a:lnTo>
                  <a:close/>
                </a:path>
              </a:pathLst>
            </a:custGeom>
            <a:solidFill>
              <a:srgbClr val="564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7"/>
            <p:cNvSpPr/>
            <p:nvPr/>
          </p:nvSpPr>
          <p:spPr>
            <a:xfrm>
              <a:off x="1378534" y="1755360"/>
              <a:ext cx="774432" cy="673653"/>
            </a:xfrm>
            <a:custGeom>
              <a:avLst/>
              <a:gdLst/>
              <a:ahLst/>
              <a:cxnLst/>
              <a:rect l="l" t="t" r="r" b="b"/>
              <a:pathLst>
                <a:path w="13832" h="12032" extrusionOk="0">
                  <a:moveTo>
                    <a:pt x="12031" y="1"/>
                  </a:moveTo>
                  <a:lnTo>
                    <a:pt x="1" y="12031"/>
                  </a:lnTo>
                  <a:lnTo>
                    <a:pt x="4731" y="12031"/>
                  </a:lnTo>
                  <a:lnTo>
                    <a:pt x="13832" y="2931"/>
                  </a:lnTo>
                  <a:cubicBezTo>
                    <a:pt x="13750" y="1686"/>
                    <a:pt x="13046" y="606"/>
                    <a:pt x="12031" y="1"/>
                  </a:cubicBezTo>
                  <a:close/>
                </a:path>
              </a:pathLst>
            </a:custGeom>
            <a:solidFill>
              <a:srgbClr val="564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1" name="Google Shape;1911;p47"/>
          <p:cNvGrpSpPr/>
          <p:nvPr/>
        </p:nvGrpSpPr>
        <p:grpSpPr>
          <a:xfrm>
            <a:off x="1335478" y="3990632"/>
            <a:ext cx="189742" cy="189742"/>
            <a:chOff x="1335478" y="3990632"/>
            <a:chExt cx="189742" cy="189742"/>
          </a:xfrm>
        </p:grpSpPr>
        <p:sp>
          <p:nvSpPr>
            <p:cNvPr id="1912" name="Google Shape;1912;p47"/>
            <p:cNvSpPr/>
            <p:nvPr/>
          </p:nvSpPr>
          <p:spPr>
            <a:xfrm>
              <a:off x="1335478" y="3990632"/>
              <a:ext cx="189742" cy="189742"/>
            </a:xfrm>
            <a:custGeom>
              <a:avLst/>
              <a:gdLst/>
              <a:ahLst/>
              <a:cxnLst/>
              <a:rect l="l" t="t" r="r" b="b"/>
              <a:pathLst>
                <a:path w="3389" h="3389" extrusionOk="0">
                  <a:moveTo>
                    <a:pt x="1686" y="0"/>
                  </a:moveTo>
                  <a:cubicBezTo>
                    <a:pt x="753" y="0"/>
                    <a:pt x="0" y="770"/>
                    <a:pt x="0" y="1703"/>
                  </a:cubicBezTo>
                  <a:cubicBezTo>
                    <a:pt x="0" y="2636"/>
                    <a:pt x="753" y="3389"/>
                    <a:pt x="1686" y="3389"/>
                  </a:cubicBezTo>
                  <a:cubicBezTo>
                    <a:pt x="2636" y="3389"/>
                    <a:pt x="3389" y="2636"/>
                    <a:pt x="3389" y="1703"/>
                  </a:cubicBezTo>
                  <a:cubicBezTo>
                    <a:pt x="3389" y="770"/>
                    <a:pt x="2636" y="0"/>
                    <a:pt x="16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7"/>
            <p:cNvSpPr/>
            <p:nvPr/>
          </p:nvSpPr>
          <p:spPr>
            <a:xfrm>
              <a:off x="1380382" y="4035535"/>
              <a:ext cx="99938" cy="99938"/>
            </a:xfrm>
            <a:custGeom>
              <a:avLst/>
              <a:gdLst/>
              <a:ahLst/>
              <a:cxnLst/>
              <a:rect l="l" t="t" r="r" b="b"/>
              <a:pathLst>
                <a:path w="1785" h="1785" extrusionOk="0">
                  <a:moveTo>
                    <a:pt x="884" y="0"/>
                  </a:moveTo>
                  <a:cubicBezTo>
                    <a:pt x="393" y="0"/>
                    <a:pt x="0" y="410"/>
                    <a:pt x="0" y="901"/>
                  </a:cubicBezTo>
                  <a:cubicBezTo>
                    <a:pt x="0" y="1392"/>
                    <a:pt x="393" y="1785"/>
                    <a:pt x="884" y="1785"/>
                  </a:cubicBezTo>
                  <a:cubicBezTo>
                    <a:pt x="1375" y="1785"/>
                    <a:pt x="1784" y="1392"/>
                    <a:pt x="1784" y="901"/>
                  </a:cubicBezTo>
                  <a:cubicBezTo>
                    <a:pt x="1784" y="410"/>
                    <a:pt x="1375" y="0"/>
                    <a:pt x="884" y="0"/>
                  </a:cubicBezTo>
                  <a:close/>
                </a:path>
              </a:pathLst>
            </a:custGeom>
            <a:solidFill>
              <a:srgbClr val="785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4" name="Google Shape;1914;p47"/>
          <p:cNvGrpSpPr/>
          <p:nvPr/>
        </p:nvGrpSpPr>
        <p:grpSpPr>
          <a:xfrm>
            <a:off x="2276663" y="1725126"/>
            <a:ext cx="1448045" cy="2141789"/>
            <a:chOff x="2276663" y="1725126"/>
            <a:chExt cx="1448045" cy="2141789"/>
          </a:xfrm>
        </p:grpSpPr>
        <p:sp>
          <p:nvSpPr>
            <p:cNvPr id="1915" name="Google Shape;1915;p47"/>
            <p:cNvSpPr/>
            <p:nvPr/>
          </p:nvSpPr>
          <p:spPr>
            <a:xfrm>
              <a:off x="2276663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1"/>
                  </a:moveTo>
                  <a:lnTo>
                    <a:pt x="1" y="3847"/>
                  </a:lnTo>
                  <a:lnTo>
                    <a:pt x="6597" y="10444"/>
                  </a:lnTo>
                  <a:lnTo>
                    <a:pt x="11279" y="1"/>
                  </a:lnTo>
                  <a:close/>
                </a:path>
              </a:pathLst>
            </a:custGeom>
            <a:solidFill>
              <a:srgbClr val="F03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7"/>
            <p:cNvSpPr/>
            <p:nvPr/>
          </p:nvSpPr>
          <p:spPr>
            <a:xfrm>
              <a:off x="3094167" y="2213579"/>
              <a:ext cx="630542" cy="584743"/>
            </a:xfrm>
            <a:custGeom>
              <a:avLst/>
              <a:gdLst/>
              <a:ahLst/>
              <a:cxnLst/>
              <a:rect l="l" t="t" r="r" b="b"/>
              <a:pathLst>
                <a:path w="11262" h="10444" extrusionOk="0">
                  <a:moveTo>
                    <a:pt x="0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3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7"/>
            <p:cNvSpPr/>
            <p:nvPr/>
          </p:nvSpPr>
          <p:spPr>
            <a:xfrm>
              <a:off x="2276663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1"/>
                  </a:moveTo>
                  <a:lnTo>
                    <a:pt x="1" y="3847"/>
                  </a:lnTo>
                  <a:lnTo>
                    <a:pt x="6597" y="10444"/>
                  </a:lnTo>
                  <a:lnTo>
                    <a:pt x="11279" y="1"/>
                  </a:lnTo>
                  <a:close/>
                </a:path>
              </a:pathLst>
            </a:custGeom>
            <a:solidFill>
              <a:srgbClr val="423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7"/>
            <p:cNvSpPr/>
            <p:nvPr/>
          </p:nvSpPr>
          <p:spPr>
            <a:xfrm>
              <a:off x="3094167" y="2213579"/>
              <a:ext cx="630542" cy="584743"/>
            </a:xfrm>
            <a:custGeom>
              <a:avLst/>
              <a:gdLst/>
              <a:ahLst/>
              <a:cxnLst/>
              <a:rect l="l" t="t" r="r" b="b"/>
              <a:pathLst>
                <a:path w="11262" h="10444" extrusionOk="0">
                  <a:moveTo>
                    <a:pt x="0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23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7"/>
            <p:cNvSpPr/>
            <p:nvPr/>
          </p:nvSpPr>
          <p:spPr>
            <a:xfrm>
              <a:off x="2412326" y="2119180"/>
              <a:ext cx="1177660" cy="1747735"/>
            </a:xfrm>
            <a:custGeom>
              <a:avLst/>
              <a:gdLst/>
              <a:ahLst/>
              <a:cxnLst/>
              <a:rect l="l" t="t" r="r" b="b"/>
              <a:pathLst>
                <a:path w="21034" h="31216" extrusionOk="0">
                  <a:moveTo>
                    <a:pt x="0" y="1"/>
                  </a:moveTo>
                  <a:lnTo>
                    <a:pt x="0" y="24194"/>
                  </a:lnTo>
                  <a:cubicBezTo>
                    <a:pt x="0" y="26731"/>
                    <a:pt x="2046" y="28777"/>
                    <a:pt x="4583" y="28777"/>
                  </a:cubicBezTo>
                  <a:lnTo>
                    <a:pt x="4616" y="28777"/>
                  </a:lnTo>
                  <a:cubicBezTo>
                    <a:pt x="6826" y="28777"/>
                    <a:pt x="8954" y="29661"/>
                    <a:pt x="10509" y="31216"/>
                  </a:cubicBezTo>
                  <a:cubicBezTo>
                    <a:pt x="12080" y="29661"/>
                    <a:pt x="14208" y="28777"/>
                    <a:pt x="16418" y="28777"/>
                  </a:cubicBezTo>
                  <a:lnTo>
                    <a:pt x="16451" y="28777"/>
                  </a:lnTo>
                  <a:cubicBezTo>
                    <a:pt x="18971" y="28777"/>
                    <a:pt x="21034" y="26731"/>
                    <a:pt x="21034" y="24194"/>
                  </a:cubicBezTo>
                  <a:lnTo>
                    <a:pt x="2103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7"/>
            <p:cNvSpPr/>
            <p:nvPr/>
          </p:nvSpPr>
          <p:spPr>
            <a:xfrm>
              <a:off x="2412326" y="2119180"/>
              <a:ext cx="1177660" cy="414314"/>
            </a:xfrm>
            <a:custGeom>
              <a:avLst/>
              <a:gdLst/>
              <a:ahLst/>
              <a:cxnLst/>
              <a:rect l="l" t="t" r="r" b="b"/>
              <a:pathLst>
                <a:path w="21034" h="7400" extrusionOk="0">
                  <a:moveTo>
                    <a:pt x="0" y="1"/>
                  </a:moveTo>
                  <a:lnTo>
                    <a:pt x="0" y="7399"/>
                  </a:lnTo>
                  <a:lnTo>
                    <a:pt x="21034" y="5730"/>
                  </a:lnTo>
                  <a:lnTo>
                    <a:pt x="210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7"/>
            <p:cNvSpPr/>
            <p:nvPr/>
          </p:nvSpPr>
          <p:spPr>
            <a:xfrm>
              <a:off x="2276663" y="1725126"/>
              <a:ext cx="1448029" cy="703886"/>
            </a:xfrm>
            <a:custGeom>
              <a:avLst/>
              <a:gdLst/>
              <a:ahLst/>
              <a:cxnLst/>
              <a:rect l="l" t="t" r="r" b="b"/>
              <a:pathLst>
                <a:path w="25863" h="12572" extrusionOk="0">
                  <a:moveTo>
                    <a:pt x="3929" y="0"/>
                  </a:moveTo>
                  <a:cubicBezTo>
                    <a:pt x="1752" y="0"/>
                    <a:pt x="1" y="1752"/>
                    <a:pt x="1" y="3929"/>
                  </a:cubicBezTo>
                  <a:lnTo>
                    <a:pt x="1" y="12571"/>
                  </a:lnTo>
                  <a:lnTo>
                    <a:pt x="25863" y="12571"/>
                  </a:lnTo>
                  <a:lnTo>
                    <a:pt x="25863" y="3929"/>
                  </a:lnTo>
                  <a:cubicBezTo>
                    <a:pt x="25863" y="1752"/>
                    <a:pt x="24112" y="0"/>
                    <a:pt x="219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7"/>
            <p:cNvSpPr/>
            <p:nvPr/>
          </p:nvSpPr>
          <p:spPr>
            <a:xfrm>
              <a:off x="2276663" y="1725126"/>
              <a:ext cx="1190538" cy="703886"/>
            </a:xfrm>
            <a:custGeom>
              <a:avLst/>
              <a:gdLst/>
              <a:ahLst/>
              <a:cxnLst/>
              <a:rect l="l" t="t" r="r" b="b"/>
              <a:pathLst>
                <a:path w="21264" h="12572" extrusionOk="0">
                  <a:moveTo>
                    <a:pt x="11786" y="0"/>
                  </a:moveTo>
                  <a:lnTo>
                    <a:pt x="1" y="11786"/>
                  </a:lnTo>
                  <a:lnTo>
                    <a:pt x="1" y="12571"/>
                  </a:lnTo>
                  <a:lnTo>
                    <a:pt x="8692" y="12571"/>
                  </a:lnTo>
                  <a:lnTo>
                    <a:pt x="21263" y="0"/>
                  </a:lnTo>
                  <a:close/>
                </a:path>
              </a:pathLst>
            </a:custGeom>
            <a:solidFill>
              <a:srgbClr val="362E88">
                <a:alpha val="28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7"/>
            <p:cNvSpPr/>
            <p:nvPr/>
          </p:nvSpPr>
          <p:spPr>
            <a:xfrm>
              <a:off x="2949378" y="1755360"/>
              <a:ext cx="774432" cy="673653"/>
            </a:xfrm>
            <a:custGeom>
              <a:avLst/>
              <a:gdLst/>
              <a:ahLst/>
              <a:cxnLst/>
              <a:rect l="l" t="t" r="r" b="b"/>
              <a:pathLst>
                <a:path w="13832" h="12032" extrusionOk="0">
                  <a:moveTo>
                    <a:pt x="12031" y="1"/>
                  </a:moveTo>
                  <a:lnTo>
                    <a:pt x="0" y="12031"/>
                  </a:lnTo>
                  <a:lnTo>
                    <a:pt x="4731" y="12031"/>
                  </a:lnTo>
                  <a:lnTo>
                    <a:pt x="13832" y="2931"/>
                  </a:lnTo>
                  <a:cubicBezTo>
                    <a:pt x="13750" y="1686"/>
                    <a:pt x="13046" y="606"/>
                    <a:pt x="12031" y="1"/>
                  </a:cubicBezTo>
                  <a:close/>
                </a:path>
              </a:pathLst>
            </a:custGeom>
            <a:solidFill>
              <a:srgbClr val="362E88">
                <a:alpha val="28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4" name="Google Shape;1924;p47"/>
          <p:cNvGrpSpPr/>
          <p:nvPr/>
        </p:nvGrpSpPr>
        <p:grpSpPr>
          <a:xfrm>
            <a:off x="2906266" y="3990632"/>
            <a:ext cx="189798" cy="189742"/>
            <a:chOff x="2906266" y="3990632"/>
            <a:chExt cx="189798" cy="189742"/>
          </a:xfrm>
        </p:grpSpPr>
        <p:sp>
          <p:nvSpPr>
            <p:cNvPr id="1925" name="Google Shape;1925;p47"/>
            <p:cNvSpPr/>
            <p:nvPr/>
          </p:nvSpPr>
          <p:spPr>
            <a:xfrm>
              <a:off x="2906266" y="3990632"/>
              <a:ext cx="189798" cy="189742"/>
            </a:xfrm>
            <a:custGeom>
              <a:avLst/>
              <a:gdLst/>
              <a:ahLst/>
              <a:cxnLst/>
              <a:rect l="l" t="t" r="r" b="b"/>
              <a:pathLst>
                <a:path w="3390" h="3389" extrusionOk="0">
                  <a:moveTo>
                    <a:pt x="1687" y="0"/>
                  </a:moveTo>
                  <a:cubicBezTo>
                    <a:pt x="754" y="0"/>
                    <a:pt x="1" y="770"/>
                    <a:pt x="1" y="1703"/>
                  </a:cubicBezTo>
                  <a:cubicBezTo>
                    <a:pt x="1" y="2636"/>
                    <a:pt x="754" y="3389"/>
                    <a:pt x="1687" y="3389"/>
                  </a:cubicBezTo>
                  <a:cubicBezTo>
                    <a:pt x="2636" y="3389"/>
                    <a:pt x="3389" y="2636"/>
                    <a:pt x="3389" y="1703"/>
                  </a:cubicBezTo>
                  <a:cubicBezTo>
                    <a:pt x="3389" y="770"/>
                    <a:pt x="2636" y="0"/>
                    <a:pt x="16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7"/>
            <p:cNvSpPr/>
            <p:nvPr/>
          </p:nvSpPr>
          <p:spPr>
            <a:xfrm>
              <a:off x="2951169" y="4035535"/>
              <a:ext cx="99994" cy="99938"/>
            </a:xfrm>
            <a:custGeom>
              <a:avLst/>
              <a:gdLst/>
              <a:ahLst/>
              <a:cxnLst/>
              <a:rect l="l" t="t" r="r" b="b"/>
              <a:pathLst>
                <a:path w="1786" h="1785" extrusionOk="0">
                  <a:moveTo>
                    <a:pt x="885" y="0"/>
                  </a:moveTo>
                  <a:cubicBezTo>
                    <a:pt x="394" y="0"/>
                    <a:pt x="1" y="410"/>
                    <a:pt x="1" y="901"/>
                  </a:cubicBezTo>
                  <a:cubicBezTo>
                    <a:pt x="1" y="1392"/>
                    <a:pt x="394" y="1785"/>
                    <a:pt x="885" y="1785"/>
                  </a:cubicBezTo>
                  <a:cubicBezTo>
                    <a:pt x="1376" y="1785"/>
                    <a:pt x="1785" y="1392"/>
                    <a:pt x="1785" y="901"/>
                  </a:cubicBezTo>
                  <a:cubicBezTo>
                    <a:pt x="1785" y="410"/>
                    <a:pt x="1376" y="0"/>
                    <a:pt x="885" y="0"/>
                  </a:cubicBezTo>
                  <a:close/>
                </a:path>
              </a:pathLst>
            </a:custGeom>
            <a:solidFill>
              <a:srgbClr val="9975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7" name="Google Shape;1927;p47"/>
          <p:cNvGrpSpPr/>
          <p:nvPr/>
        </p:nvGrpSpPr>
        <p:grpSpPr>
          <a:xfrm>
            <a:off x="4477109" y="3990632"/>
            <a:ext cx="189742" cy="189742"/>
            <a:chOff x="4477109" y="3990632"/>
            <a:chExt cx="189742" cy="189742"/>
          </a:xfrm>
        </p:grpSpPr>
        <p:sp>
          <p:nvSpPr>
            <p:cNvPr id="1928" name="Google Shape;1928;p47"/>
            <p:cNvSpPr/>
            <p:nvPr/>
          </p:nvSpPr>
          <p:spPr>
            <a:xfrm>
              <a:off x="4477109" y="3990632"/>
              <a:ext cx="189742" cy="189742"/>
            </a:xfrm>
            <a:custGeom>
              <a:avLst/>
              <a:gdLst/>
              <a:ahLst/>
              <a:cxnLst/>
              <a:rect l="l" t="t" r="r" b="b"/>
              <a:pathLst>
                <a:path w="3389" h="3389" extrusionOk="0">
                  <a:moveTo>
                    <a:pt x="1686" y="0"/>
                  </a:moveTo>
                  <a:cubicBezTo>
                    <a:pt x="753" y="0"/>
                    <a:pt x="0" y="770"/>
                    <a:pt x="0" y="1703"/>
                  </a:cubicBezTo>
                  <a:cubicBezTo>
                    <a:pt x="0" y="2636"/>
                    <a:pt x="753" y="3389"/>
                    <a:pt x="1686" y="3389"/>
                  </a:cubicBezTo>
                  <a:cubicBezTo>
                    <a:pt x="2636" y="3389"/>
                    <a:pt x="3389" y="2636"/>
                    <a:pt x="3389" y="1703"/>
                  </a:cubicBezTo>
                  <a:cubicBezTo>
                    <a:pt x="3389" y="770"/>
                    <a:pt x="2636" y="0"/>
                    <a:pt x="16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7"/>
            <p:cNvSpPr/>
            <p:nvPr/>
          </p:nvSpPr>
          <p:spPr>
            <a:xfrm>
              <a:off x="4522013" y="4035535"/>
              <a:ext cx="99938" cy="99938"/>
            </a:xfrm>
            <a:custGeom>
              <a:avLst/>
              <a:gdLst/>
              <a:ahLst/>
              <a:cxnLst/>
              <a:rect l="l" t="t" r="r" b="b"/>
              <a:pathLst>
                <a:path w="1785" h="1785" extrusionOk="0">
                  <a:moveTo>
                    <a:pt x="884" y="0"/>
                  </a:moveTo>
                  <a:cubicBezTo>
                    <a:pt x="393" y="0"/>
                    <a:pt x="1" y="410"/>
                    <a:pt x="1" y="901"/>
                  </a:cubicBezTo>
                  <a:cubicBezTo>
                    <a:pt x="1" y="1392"/>
                    <a:pt x="393" y="1785"/>
                    <a:pt x="884" y="1785"/>
                  </a:cubicBezTo>
                  <a:cubicBezTo>
                    <a:pt x="1375" y="1785"/>
                    <a:pt x="1785" y="1392"/>
                    <a:pt x="1785" y="901"/>
                  </a:cubicBezTo>
                  <a:cubicBezTo>
                    <a:pt x="1785" y="410"/>
                    <a:pt x="1375" y="0"/>
                    <a:pt x="884" y="0"/>
                  </a:cubicBezTo>
                  <a:close/>
                </a:path>
              </a:pathLst>
            </a:custGeom>
            <a:solidFill>
              <a:srgbClr val="D530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0" name="Google Shape;1930;p47"/>
          <p:cNvGrpSpPr/>
          <p:nvPr/>
        </p:nvGrpSpPr>
        <p:grpSpPr>
          <a:xfrm>
            <a:off x="5418294" y="1725126"/>
            <a:ext cx="1448101" cy="2141789"/>
            <a:chOff x="5418294" y="1725126"/>
            <a:chExt cx="1448101" cy="2141789"/>
          </a:xfrm>
        </p:grpSpPr>
        <p:sp>
          <p:nvSpPr>
            <p:cNvPr id="1931" name="Google Shape;1931;p47"/>
            <p:cNvSpPr/>
            <p:nvPr/>
          </p:nvSpPr>
          <p:spPr>
            <a:xfrm>
              <a:off x="5418294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1"/>
                  </a:moveTo>
                  <a:lnTo>
                    <a:pt x="1" y="3847"/>
                  </a:lnTo>
                  <a:lnTo>
                    <a:pt x="6597" y="10444"/>
                  </a:lnTo>
                  <a:lnTo>
                    <a:pt x="11279" y="1"/>
                  </a:lnTo>
                  <a:close/>
                </a:path>
              </a:pathLst>
            </a:custGeom>
            <a:solidFill>
              <a:srgbClr val="C03F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7"/>
            <p:cNvSpPr/>
            <p:nvPr/>
          </p:nvSpPr>
          <p:spPr>
            <a:xfrm>
              <a:off x="6235798" y="2213579"/>
              <a:ext cx="630598" cy="584743"/>
            </a:xfrm>
            <a:custGeom>
              <a:avLst/>
              <a:gdLst/>
              <a:ahLst/>
              <a:cxnLst/>
              <a:rect l="l" t="t" r="r" b="b"/>
              <a:pathLst>
                <a:path w="11263" h="10444" extrusionOk="0">
                  <a:moveTo>
                    <a:pt x="1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03F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7"/>
            <p:cNvSpPr/>
            <p:nvPr/>
          </p:nvSpPr>
          <p:spPr>
            <a:xfrm>
              <a:off x="5418294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1"/>
                  </a:moveTo>
                  <a:lnTo>
                    <a:pt x="1" y="3847"/>
                  </a:lnTo>
                  <a:lnTo>
                    <a:pt x="6597" y="10444"/>
                  </a:lnTo>
                  <a:lnTo>
                    <a:pt x="11279" y="1"/>
                  </a:lnTo>
                  <a:close/>
                </a:path>
              </a:pathLst>
            </a:custGeom>
            <a:solidFill>
              <a:srgbClr val="982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7"/>
            <p:cNvSpPr/>
            <p:nvPr/>
          </p:nvSpPr>
          <p:spPr>
            <a:xfrm>
              <a:off x="6235798" y="2213579"/>
              <a:ext cx="630598" cy="584743"/>
            </a:xfrm>
            <a:custGeom>
              <a:avLst/>
              <a:gdLst/>
              <a:ahLst/>
              <a:cxnLst/>
              <a:rect l="l" t="t" r="r" b="b"/>
              <a:pathLst>
                <a:path w="11263" h="10444" extrusionOk="0">
                  <a:moveTo>
                    <a:pt x="1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82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7"/>
            <p:cNvSpPr/>
            <p:nvPr/>
          </p:nvSpPr>
          <p:spPr>
            <a:xfrm>
              <a:off x="5553957" y="2119180"/>
              <a:ext cx="1177660" cy="1747735"/>
            </a:xfrm>
            <a:custGeom>
              <a:avLst/>
              <a:gdLst/>
              <a:ahLst/>
              <a:cxnLst/>
              <a:rect l="l" t="t" r="r" b="b"/>
              <a:pathLst>
                <a:path w="21034" h="31216" extrusionOk="0">
                  <a:moveTo>
                    <a:pt x="0" y="1"/>
                  </a:moveTo>
                  <a:lnTo>
                    <a:pt x="0" y="24194"/>
                  </a:lnTo>
                  <a:cubicBezTo>
                    <a:pt x="0" y="26731"/>
                    <a:pt x="2047" y="28777"/>
                    <a:pt x="4584" y="28777"/>
                  </a:cubicBezTo>
                  <a:lnTo>
                    <a:pt x="4616" y="28777"/>
                  </a:lnTo>
                  <a:cubicBezTo>
                    <a:pt x="6826" y="28777"/>
                    <a:pt x="8954" y="29661"/>
                    <a:pt x="10509" y="31216"/>
                  </a:cubicBezTo>
                  <a:cubicBezTo>
                    <a:pt x="12080" y="29661"/>
                    <a:pt x="14208" y="28777"/>
                    <a:pt x="16418" y="28777"/>
                  </a:cubicBezTo>
                  <a:lnTo>
                    <a:pt x="16451" y="28777"/>
                  </a:lnTo>
                  <a:cubicBezTo>
                    <a:pt x="18972" y="28777"/>
                    <a:pt x="21034" y="26731"/>
                    <a:pt x="21034" y="24194"/>
                  </a:cubicBezTo>
                  <a:lnTo>
                    <a:pt x="2103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7"/>
            <p:cNvSpPr/>
            <p:nvPr/>
          </p:nvSpPr>
          <p:spPr>
            <a:xfrm>
              <a:off x="5553957" y="2119180"/>
              <a:ext cx="1177660" cy="414314"/>
            </a:xfrm>
            <a:custGeom>
              <a:avLst/>
              <a:gdLst/>
              <a:ahLst/>
              <a:cxnLst/>
              <a:rect l="l" t="t" r="r" b="b"/>
              <a:pathLst>
                <a:path w="21034" h="7400" extrusionOk="0">
                  <a:moveTo>
                    <a:pt x="0" y="1"/>
                  </a:moveTo>
                  <a:lnTo>
                    <a:pt x="0" y="7399"/>
                  </a:lnTo>
                  <a:lnTo>
                    <a:pt x="21034" y="5730"/>
                  </a:lnTo>
                  <a:lnTo>
                    <a:pt x="210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7"/>
            <p:cNvSpPr/>
            <p:nvPr/>
          </p:nvSpPr>
          <p:spPr>
            <a:xfrm>
              <a:off x="5418294" y="1725126"/>
              <a:ext cx="1448085" cy="703886"/>
            </a:xfrm>
            <a:custGeom>
              <a:avLst/>
              <a:gdLst/>
              <a:ahLst/>
              <a:cxnLst/>
              <a:rect l="l" t="t" r="r" b="b"/>
              <a:pathLst>
                <a:path w="25864" h="12572" extrusionOk="0">
                  <a:moveTo>
                    <a:pt x="3929" y="0"/>
                  </a:moveTo>
                  <a:cubicBezTo>
                    <a:pt x="1752" y="0"/>
                    <a:pt x="1" y="1752"/>
                    <a:pt x="1" y="3929"/>
                  </a:cubicBezTo>
                  <a:lnTo>
                    <a:pt x="1" y="12571"/>
                  </a:lnTo>
                  <a:lnTo>
                    <a:pt x="25863" y="12571"/>
                  </a:lnTo>
                  <a:lnTo>
                    <a:pt x="25863" y="3929"/>
                  </a:lnTo>
                  <a:cubicBezTo>
                    <a:pt x="25863" y="1752"/>
                    <a:pt x="24112" y="0"/>
                    <a:pt x="219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7"/>
            <p:cNvSpPr/>
            <p:nvPr/>
          </p:nvSpPr>
          <p:spPr>
            <a:xfrm>
              <a:off x="5418294" y="1725126"/>
              <a:ext cx="1190538" cy="703886"/>
            </a:xfrm>
            <a:custGeom>
              <a:avLst/>
              <a:gdLst/>
              <a:ahLst/>
              <a:cxnLst/>
              <a:rect l="l" t="t" r="r" b="b"/>
              <a:pathLst>
                <a:path w="21264" h="12572" extrusionOk="0">
                  <a:moveTo>
                    <a:pt x="11786" y="0"/>
                  </a:moveTo>
                  <a:lnTo>
                    <a:pt x="1" y="11786"/>
                  </a:lnTo>
                  <a:lnTo>
                    <a:pt x="1" y="12571"/>
                  </a:lnTo>
                  <a:lnTo>
                    <a:pt x="8693" y="12571"/>
                  </a:lnTo>
                  <a:lnTo>
                    <a:pt x="21264" y="0"/>
                  </a:lnTo>
                  <a:close/>
                </a:path>
              </a:pathLst>
            </a:custGeom>
            <a:solidFill>
              <a:srgbClr val="EB3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7"/>
            <p:cNvSpPr/>
            <p:nvPr/>
          </p:nvSpPr>
          <p:spPr>
            <a:xfrm>
              <a:off x="6091009" y="1755360"/>
              <a:ext cx="774432" cy="673653"/>
            </a:xfrm>
            <a:custGeom>
              <a:avLst/>
              <a:gdLst/>
              <a:ahLst/>
              <a:cxnLst/>
              <a:rect l="l" t="t" r="r" b="b"/>
              <a:pathLst>
                <a:path w="13832" h="12032" extrusionOk="0">
                  <a:moveTo>
                    <a:pt x="12031" y="1"/>
                  </a:moveTo>
                  <a:lnTo>
                    <a:pt x="0" y="12031"/>
                  </a:lnTo>
                  <a:lnTo>
                    <a:pt x="4731" y="12031"/>
                  </a:lnTo>
                  <a:lnTo>
                    <a:pt x="13832" y="2931"/>
                  </a:lnTo>
                  <a:cubicBezTo>
                    <a:pt x="13750" y="1686"/>
                    <a:pt x="13046" y="606"/>
                    <a:pt x="12031" y="1"/>
                  </a:cubicBezTo>
                  <a:close/>
                </a:path>
              </a:pathLst>
            </a:custGeom>
            <a:solidFill>
              <a:srgbClr val="EB3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0" name="Google Shape;1940;p47"/>
          <p:cNvGrpSpPr/>
          <p:nvPr/>
        </p:nvGrpSpPr>
        <p:grpSpPr>
          <a:xfrm>
            <a:off x="6990033" y="1737206"/>
            <a:ext cx="1448108" cy="2160895"/>
            <a:chOff x="6990033" y="1737206"/>
            <a:chExt cx="1448108" cy="2160895"/>
          </a:xfrm>
        </p:grpSpPr>
        <p:sp>
          <p:nvSpPr>
            <p:cNvPr id="1941" name="Google Shape;1941;p47"/>
            <p:cNvSpPr/>
            <p:nvPr/>
          </p:nvSpPr>
          <p:spPr>
            <a:xfrm flipH="1">
              <a:off x="7806658" y="2228536"/>
              <a:ext cx="631483" cy="58473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0"/>
                  </a:moveTo>
                  <a:lnTo>
                    <a:pt x="1" y="3847"/>
                  </a:lnTo>
                  <a:lnTo>
                    <a:pt x="6597" y="10443"/>
                  </a:lnTo>
                  <a:lnTo>
                    <a:pt x="11279" y="0"/>
                  </a:lnTo>
                  <a:close/>
                </a:path>
              </a:pathLst>
            </a:custGeom>
            <a:solidFill>
              <a:srgbClr val="EB3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7"/>
            <p:cNvSpPr/>
            <p:nvPr/>
          </p:nvSpPr>
          <p:spPr>
            <a:xfrm>
              <a:off x="6990033" y="2228536"/>
              <a:ext cx="631483" cy="58473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0"/>
                  </a:moveTo>
                  <a:lnTo>
                    <a:pt x="1" y="3847"/>
                  </a:lnTo>
                  <a:lnTo>
                    <a:pt x="6597" y="10443"/>
                  </a:lnTo>
                  <a:lnTo>
                    <a:pt x="11279" y="0"/>
                  </a:lnTo>
                  <a:close/>
                </a:path>
              </a:pathLst>
            </a:custGeom>
            <a:solidFill>
              <a:srgbClr val="EB3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7"/>
            <p:cNvSpPr/>
            <p:nvPr/>
          </p:nvSpPr>
          <p:spPr>
            <a:xfrm>
              <a:off x="7125696" y="2150366"/>
              <a:ext cx="1177660" cy="1747735"/>
            </a:xfrm>
            <a:custGeom>
              <a:avLst/>
              <a:gdLst/>
              <a:ahLst/>
              <a:cxnLst/>
              <a:rect l="l" t="t" r="r" b="b"/>
              <a:pathLst>
                <a:path w="21034" h="31216" extrusionOk="0">
                  <a:moveTo>
                    <a:pt x="0" y="0"/>
                  </a:moveTo>
                  <a:lnTo>
                    <a:pt x="0" y="24193"/>
                  </a:lnTo>
                  <a:cubicBezTo>
                    <a:pt x="0" y="26730"/>
                    <a:pt x="2046" y="28776"/>
                    <a:pt x="4584" y="28776"/>
                  </a:cubicBezTo>
                  <a:lnTo>
                    <a:pt x="4600" y="28776"/>
                  </a:lnTo>
                  <a:cubicBezTo>
                    <a:pt x="6826" y="28776"/>
                    <a:pt x="8938" y="29660"/>
                    <a:pt x="10509" y="31215"/>
                  </a:cubicBezTo>
                  <a:cubicBezTo>
                    <a:pt x="12080" y="29660"/>
                    <a:pt x="14192" y="28776"/>
                    <a:pt x="16418" y="28776"/>
                  </a:cubicBezTo>
                  <a:lnTo>
                    <a:pt x="16451" y="28776"/>
                  </a:lnTo>
                  <a:cubicBezTo>
                    <a:pt x="18972" y="28776"/>
                    <a:pt x="21034" y="26730"/>
                    <a:pt x="21034" y="24193"/>
                  </a:cubicBezTo>
                  <a:lnTo>
                    <a:pt x="2103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7"/>
            <p:cNvSpPr/>
            <p:nvPr/>
          </p:nvSpPr>
          <p:spPr>
            <a:xfrm>
              <a:off x="7125696" y="2150366"/>
              <a:ext cx="1177660" cy="414258"/>
            </a:xfrm>
            <a:custGeom>
              <a:avLst/>
              <a:gdLst/>
              <a:ahLst/>
              <a:cxnLst/>
              <a:rect l="l" t="t" r="r" b="b"/>
              <a:pathLst>
                <a:path w="21034" h="7399" extrusionOk="0">
                  <a:moveTo>
                    <a:pt x="0" y="0"/>
                  </a:moveTo>
                  <a:lnTo>
                    <a:pt x="0" y="7399"/>
                  </a:lnTo>
                  <a:lnTo>
                    <a:pt x="21034" y="5729"/>
                  </a:lnTo>
                  <a:lnTo>
                    <a:pt x="2103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7"/>
            <p:cNvSpPr/>
            <p:nvPr/>
          </p:nvSpPr>
          <p:spPr>
            <a:xfrm>
              <a:off x="6990033" y="1737206"/>
              <a:ext cx="1448061" cy="703875"/>
            </a:xfrm>
            <a:custGeom>
              <a:avLst/>
              <a:gdLst/>
              <a:ahLst/>
              <a:cxnLst/>
              <a:rect l="l" t="t" r="r" b="b"/>
              <a:pathLst>
                <a:path w="25864" h="12572" extrusionOk="0">
                  <a:moveTo>
                    <a:pt x="3913" y="1"/>
                  </a:moveTo>
                  <a:cubicBezTo>
                    <a:pt x="1752" y="1"/>
                    <a:pt x="1" y="1752"/>
                    <a:pt x="1" y="3913"/>
                  </a:cubicBezTo>
                  <a:lnTo>
                    <a:pt x="1" y="12572"/>
                  </a:lnTo>
                  <a:lnTo>
                    <a:pt x="25863" y="12572"/>
                  </a:lnTo>
                  <a:lnTo>
                    <a:pt x="25863" y="3913"/>
                  </a:lnTo>
                  <a:cubicBezTo>
                    <a:pt x="25863" y="1752"/>
                    <a:pt x="24112" y="1"/>
                    <a:pt x="219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7"/>
            <p:cNvSpPr/>
            <p:nvPr/>
          </p:nvSpPr>
          <p:spPr>
            <a:xfrm>
              <a:off x="6990033" y="1737206"/>
              <a:ext cx="1190538" cy="703886"/>
            </a:xfrm>
            <a:custGeom>
              <a:avLst/>
              <a:gdLst/>
              <a:ahLst/>
              <a:cxnLst/>
              <a:rect l="l" t="t" r="r" b="b"/>
              <a:pathLst>
                <a:path w="21264" h="12572" extrusionOk="0">
                  <a:moveTo>
                    <a:pt x="11786" y="1"/>
                  </a:moveTo>
                  <a:lnTo>
                    <a:pt x="1" y="11786"/>
                  </a:lnTo>
                  <a:lnTo>
                    <a:pt x="1" y="12572"/>
                  </a:lnTo>
                  <a:lnTo>
                    <a:pt x="8693" y="12572"/>
                  </a:lnTo>
                  <a:lnTo>
                    <a:pt x="21264" y="1"/>
                  </a:lnTo>
                  <a:close/>
                </a:path>
              </a:pathLst>
            </a:custGeom>
            <a:solidFill>
              <a:srgbClr val="FF4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7"/>
            <p:cNvSpPr/>
            <p:nvPr/>
          </p:nvSpPr>
          <p:spPr>
            <a:xfrm>
              <a:off x="7661796" y="1767496"/>
              <a:ext cx="775384" cy="673597"/>
            </a:xfrm>
            <a:custGeom>
              <a:avLst/>
              <a:gdLst/>
              <a:ahLst/>
              <a:cxnLst/>
              <a:rect l="l" t="t" r="r" b="b"/>
              <a:pathLst>
                <a:path w="13849" h="12031" extrusionOk="0">
                  <a:moveTo>
                    <a:pt x="12048" y="0"/>
                  </a:moveTo>
                  <a:lnTo>
                    <a:pt x="1" y="12031"/>
                  </a:lnTo>
                  <a:lnTo>
                    <a:pt x="4748" y="12031"/>
                  </a:lnTo>
                  <a:lnTo>
                    <a:pt x="13849" y="2930"/>
                  </a:lnTo>
                  <a:cubicBezTo>
                    <a:pt x="13767" y="1686"/>
                    <a:pt x="13063" y="606"/>
                    <a:pt x="12048" y="0"/>
                  </a:cubicBezTo>
                  <a:close/>
                </a:path>
              </a:pathLst>
            </a:custGeom>
            <a:solidFill>
              <a:srgbClr val="FF4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8" name="Google Shape;1948;p47"/>
          <p:cNvGrpSpPr/>
          <p:nvPr/>
        </p:nvGrpSpPr>
        <p:grpSpPr>
          <a:xfrm>
            <a:off x="6047953" y="3990632"/>
            <a:ext cx="189742" cy="189742"/>
            <a:chOff x="6047953" y="3990632"/>
            <a:chExt cx="189742" cy="189742"/>
          </a:xfrm>
        </p:grpSpPr>
        <p:sp>
          <p:nvSpPr>
            <p:cNvPr id="1949" name="Google Shape;1949;p47"/>
            <p:cNvSpPr/>
            <p:nvPr/>
          </p:nvSpPr>
          <p:spPr>
            <a:xfrm>
              <a:off x="6047953" y="3990632"/>
              <a:ext cx="189742" cy="189742"/>
            </a:xfrm>
            <a:custGeom>
              <a:avLst/>
              <a:gdLst/>
              <a:ahLst/>
              <a:cxnLst/>
              <a:rect l="l" t="t" r="r" b="b"/>
              <a:pathLst>
                <a:path w="3389" h="3389" extrusionOk="0">
                  <a:moveTo>
                    <a:pt x="1686" y="0"/>
                  </a:moveTo>
                  <a:cubicBezTo>
                    <a:pt x="753" y="0"/>
                    <a:pt x="0" y="770"/>
                    <a:pt x="0" y="1703"/>
                  </a:cubicBezTo>
                  <a:cubicBezTo>
                    <a:pt x="0" y="2636"/>
                    <a:pt x="753" y="3389"/>
                    <a:pt x="1686" y="3389"/>
                  </a:cubicBezTo>
                  <a:cubicBezTo>
                    <a:pt x="2635" y="3389"/>
                    <a:pt x="3388" y="2636"/>
                    <a:pt x="3388" y="1703"/>
                  </a:cubicBezTo>
                  <a:cubicBezTo>
                    <a:pt x="3388" y="770"/>
                    <a:pt x="2635" y="0"/>
                    <a:pt x="16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7"/>
            <p:cNvSpPr/>
            <p:nvPr/>
          </p:nvSpPr>
          <p:spPr>
            <a:xfrm>
              <a:off x="6092856" y="4035535"/>
              <a:ext cx="99938" cy="99938"/>
            </a:xfrm>
            <a:custGeom>
              <a:avLst/>
              <a:gdLst/>
              <a:ahLst/>
              <a:cxnLst/>
              <a:rect l="l" t="t" r="r" b="b"/>
              <a:pathLst>
                <a:path w="1785" h="1785" extrusionOk="0">
                  <a:moveTo>
                    <a:pt x="884" y="0"/>
                  </a:moveTo>
                  <a:cubicBezTo>
                    <a:pt x="393" y="0"/>
                    <a:pt x="0" y="410"/>
                    <a:pt x="0" y="901"/>
                  </a:cubicBezTo>
                  <a:cubicBezTo>
                    <a:pt x="0" y="1392"/>
                    <a:pt x="393" y="1785"/>
                    <a:pt x="884" y="1785"/>
                  </a:cubicBezTo>
                  <a:cubicBezTo>
                    <a:pt x="1375" y="1785"/>
                    <a:pt x="1784" y="1392"/>
                    <a:pt x="1784" y="901"/>
                  </a:cubicBezTo>
                  <a:cubicBezTo>
                    <a:pt x="1784" y="410"/>
                    <a:pt x="1375" y="0"/>
                    <a:pt x="884" y="0"/>
                  </a:cubicBezTo>
                  <a:close/>
                </a:path>
              </a:pathLst>
            </a:custGeom>
            <a:solidFill>
              <a:srgbClr val="FF4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1" name="Google Shape;1951;p47"/>
          <p:cNvGrpSpPr/>
          <p:nvPr/>
        </p:nvGrpSpPr>
        <p:grpSpPr>
          <a:xfrm>
            <a:off x="7618740" y="3990632"/>
            <a:ext cx="190693" cy="189742"/>
            <a:chOff x="7618740" y="3990632"/>
            <a:chExt cx="190693" cy="189742"/>
          </a:xfrm>
        </p:grpSpPr>
        <p:sp>
          <p:nvSpPr>
            <p:cNvPr id="1952" name="Google Shape;1952;p47"/>
            <p:cNvSpPr/>
            <p:nvPr/>
          </p:nvSpPr>
          <p:spPr>
            <a:xfrm>
              <a:off x="7618740" y="3990632"/>
              <a:ext cx="190693" cy="189742"/>
            </a:xfrm>
            <a:custGeom>
              <a:avLst/>
              <a:gdLst/>
              <a:ahLst/>
              <a:cxnLst/>
              <a:rect l="l" t="t" r="r" b="b"/>
              <a:pathLst>
                <a:path w="3406" h="3389" extrusionOk="0">
                  <a:moveTo>
                    <a:pt x="1703" y="0"/>
                  </a:moveTo>
                  <a:cubicBezTo>
                    <a:pt x="770" y="0"/>
                    <a:pt x="1" y="770"/>
                    <a:pt x="1" y="1703"/>
                  </a:cubicBezTo>
                  <a:cubicBezTo>
                    <a:pt x="1" y="2636"/>
                    <a:pt x="770" y="3389"/>
                    <a:pt x="1703" y="3389"/>
                  </a:cubicBezTo>
                  <a:cubicBezTo>
                    <a:pt x="2636" y="3389"/>
                    <a:pt x="3405" y="2636"/>
                    <a:pt x="3405" y="1703"/>
                  </a:cubicBezTo>
                  <a:cubicBezTo>
                    <a:pt x="3405" y="770"/>
                    <a:pt x="2636" y="0"/>
                    <a:pt x="1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7"/>
            <p:cNvSpPr/>
            <p:nvPr/>
          </p:nvSpPr>
          <p:spPr>
            <a:xfrm>
              <a:off x="7664596" y="4035535"/>
              <a:ext cx="99938" cy="99938"/>
            </a:xfrm>
            <a:custGeom>
              <a:avLst/>
              <a:gdLst/>
              <a:ahLst/>
              <a:cxnLst/>
              <a:rect l="l" t="t" r="r" b="b"/>
              <a:pathLst>
                <a:path w="1785" h="1785" extrusionOk="0">
                  <a:moveTo>
                    <a:pt x="884" y="0"/>
                  </a:moveTo>
                  <a:cubicBezTo>
                    <a:pt x="393" y="0"/>
                    <a:pt x="0" y="410"/>
                    <a:pt x="0" y="901"/>
                  </a:cubicBezTo>
                  <a:cubicBezTo>
                    <a:pt x="0" y="1392"/>
                    <a:pt x="393" y="1785"/>
                    <a:pt x="884" y="1785"/>
                  </a:cubicBezTo>
                  <a:cubicBezTo>
                    <a:pt x="1375" y="1785"/>
                    <a:pt x="1784" y="1392"/>
                    <a:pt x="1784" y="901"/>
                  </a:cubicBezTo>
                  <a:cubicBezTo>
                    <a:pt x="1784" y="410"/>
                    <a:pt x="1375" y="0"/>
                    <a:pt x="884" y="0"/>
                  </a:cubicBezTo>
                  <a:close/>
                </a:path>
              </a:pathLst>
            </a:custGeom>
            <a:solidFill>
              <a:srgbClr val="FBC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4" name="Google Shape;1954;p47"/>
          <p:cNvSpPr txBox="1"/>
          <p:nvPr/>
        </p:nvSpPr>
        <p:spPr>
          <a:xfrm>
            <a:off x="4307675" y="1990138"/>
            <a:ext cx="8541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3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55" name="Google Shape;1955;p47"/>
          <p:cNvSpPr txBox="1"/>
          <p:nvPr/>
        </p:nvSpPr>
        <p:spPr>
          <a:xfrm>
            <a:off x="7425275" y="1980613"/>
            <a:ext cx="8541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5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56" name="Google Shape;1956;p47"/>
          <p:cNvSpPr txBox="1"/>
          <p:nvPr/>
        </p:nvSpPr>
        <p:spPr>
          <a:xfrm>
            <a:off x="5866475" y="1980613"/>
            <a:ext cx="8541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4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1957" name="Google Shape;1957;p47"/>
          <p:cNvGrpSpPr/>
          <p:nvPr/>
        </p:nvGrpSpPr>
        <p:grpSpPr>
          <a:xfrm>
            <a:off x="3983489" y="1939716"/>
            <a:ext cx="285670" cy="284105"/>
            <a:chOff x="-6329100" y="3632100"/>
            <a:chExt cx="293025" cy="291450"/>
          </a:xfrm>
        </p:grpSpPr>
        <p:sp>
          <p:nvSpPr>
            <p:cNvPr id="1958" name="Google Shape;1958;p47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7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7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1" name="Google Shape;1961;p47"/>
          <p:cNvGrpSpPr/>
          <p:nvPr/>
        </p:nvGrpSpPr>
        <p:grpSpPr>
          <a:xfrm>
            <a:off x="2391568" y="1939716"/>
            <a:ext cx="284110" cy="284105"/>
            <a:chOff x="2391568" y="1939716"/>
            <a:chExt cx="284110" cy="284105"/>
          </a:xfrm>
        </p:grpSpPr>
        <p:sp>
          <p:nvSpPr>
            <p:cNvPr id="1962" name="Google Shape;1962;p47"/>
            <p:cNvSpPr/>
            <p:nvPr/>
          </p:nvSpPr>
          <p:spPr>
            <a:xfrm>
              <a:off x="2624984" y="2023403"/>
              <a:ext cx="50695" cy="33801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7"/>
            <p:cNvSpPr/>
            <p:nvPr/>
          </p:nvSpPr>
          <p:spPr>
            <a:xfrm>
              <a:off x="2456838" y="1939716"/>
              <a:ext cx="150525" cy="151289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7"/>
            <p:cNvSpPr/>
            <p:nvPr/>
          </p:nvSpPr>
          <p:spPr>
            <a:xfrm>
              <a:off x="2391568" y="1991161"/>
              <a:ext cx="49915" cy="99844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7"/>
            <p:cNvSpPr/>
            <p:nvPr/>
          </p:nvSpPr>
          <p:spPr>
            <a:xfrm>
              <a:off x="2391568" y="2074092"/>
              <a:ext cx="284110" cy="149729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" name="Google Shape;1966;p47"/>
          <p:cNvGrpSpPr/>
          <p:nvPr/>
        </p:nvGrpSpPr>
        <p:grpSpPr>
          <a:xfrm>
            <a:off x="7174302" y="1938571"/>
            <a:ext cx="286450" cy="286396"/>
            <a:chOff x="-4478975" y="3251700"/>
            <a:chExt cx="293825" cy="293800"/>
          </a:xfrm>
        </p:grpSpPr>
        <p:sp>
          <p:nvSpPr>
            <p:cNvPr id="1967" name="Google Shape;1967;p47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7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7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0" name="Google Shape;1970;p47"/>
          <p:cNvGrpSpPr/>
          <p:nvPr/>
        </p:nvGrpSpPr>
        <p:grpSpPr>
          <a:xfrm>
            <a:off x="5576980" y="1939143"/>
            <a:ext cx="289497" cy="285251"/>
            <a:chOff x="-5254775" y="3631325"/>
            <a:chExt cx="296950" cy="292625"/>
          </a:xfrm>
        </p:grpSpPr>
        <p:sp>
          <p:nvSpPr>
            <p:cNvPr id="1971" name="Google Shape;1971;p47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7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7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7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7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7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7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8" name="Google Shape;1978;p47"/>
          <p:cNvGrpSpPr/>
          <p:nvPr/>
        </p:nvGrpSpPr>
        <p:grpSpPr>
          <a:xfrm>
            <a:off x="876170" y="1939338"/>
            <a:ext cx="299514" cy="284861"/>
            <a:chOff x="876170" y="1939338"/>
            <a:chExt cx="299514" cy="284861"/>
          </a:xfrm>
        </p:grpSpPr>
        <p:sp>
          <p:nvSpPr>
            <p:cNvPr id="1979" name="Google Shape;1979;p47"/>
            <p:cNvSpPr/>
            <p:nvPr/>
          </p:nvSpPr>
          <p:spPr>
            <a:xfrm>
              <a:off x="876170" y="1939338"/>
              <a:ext cx="217330" cy="284861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7"/>
            <p:cNvSpPr/>
            <p:nvPr/>
          </p:nvSpPr>
          <p:spPr>
            <a:xfrm>
              <a:off x="960280" y="2135127"/>
              <a:ext cx="57202" cy="55125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7"/>
            <p:cNvSpPr/>
            <p:nvPr/>
          </p:nvSpPr>
          <p:spPr>
            <a:xfrm>
              <a:off x="1090405" y="1991441"/>
              <a:ext cx="85279" cy="69991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7"/>
            <p:cNvSpPr/>
            <p:nvPr/>
          </p:nvSpPr>
          <p:spPr>
            <a:xfrm>
              <a:off x="881557" y="1944724"/>
              <a:ext cx="46088" cy="45304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7"/>
            <p:cNvSpPr/>
            <p:nvPr/>
          </p:nvSpPr>
          <p:spPr>
            <a:xfrm>
              <a:off x="985213" y="2027631"/>
              <a:ext cx="139776" cy="139762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4" name="Google Shape;1984;p47"/>
          <p:cNvSpPr txBox="1"/>
          <p:nvPr/>
        </p:nvSpPr>
        <p:spPr>
          <a:xfrm>
            <a:off x="918550" y="2534368"/>
            <a:ext cx="972300" cy="10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rPr>
              <a:t>Mercury is the closest planet to the Sun</a:t>
            </a:r>
            <a:endParaRPr sz="1300" dirty="0">
              <a:solidFill>
                <a:srgbClr val="434343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985" name="Google Shape;1985;p47"/>
          <p:cNvSpPr txBox="1"/>
          <p:nvPr/>
        </p:nvSpPr>
        <p:spPr>
          <a:xfrm>
            <a:off x="2391575" y="2576325"/>
            <a:ext cx="1194300" cy="10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rPr>
              <a:t>Despite being red, Mars is a cold place, not hot</a:t>
            </a:r>
            <a:endParaRPr sz="1300">
              <a:solidFill>
                <a:srgbClr val="434343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986" name="Google Shape;1986;p47"/>
          <p:cNvSpPr txBox="1"/>
          <p:nvPr/>
        </p:nvSpPr>
        <p:spPr>
          <a:xfrm>
            <a:off x="7147238" y="2576325"/>
            <a:ext cx="1133700" cy="10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rPr>
              <a:t>Venus has a beautiful name, but it’s terribly hot</a:t>
            </a:r>
            <a:endParaRPr sz="1300">
              <a:solidFill>
                <a:srgbClr val="434343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987" name="Google Shape;1987;p47"/>
          <p:cNvSpPr txBox="1"/>
          <p:nvPr/>
        </p:nvSpPr>
        <p:spPr>
          <a:xfrm>
            <a:off x="5576975" y="2556075"/>
            <a:ext cx="1133700" cy="10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rPr>
              <a:t>Jupiter is the biggest planet in our Solar System</a:t>
            </a:r>
            <a:br>
              <a:rPr lang="es" sz="1300">
                <a:solidFill>
                  <a:srgbClr val="434343"/>
                </a:solidFill>
                <a:latin typeface="PT Sans"/>
                <a:ea typeface="PT Sans"/>
                <a:cs typeface="PT Sans"/>
                <a:sym typeface="PT Sans"/>
              </a:rPr>
            </a:br>
            <a:endParaRPr sz="1300">
              <a:solidFill>
                <a:srgbClr val="434343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988" name="Google Shape;1988;p47"/>
          <p:cNvSpPr txBox="1"/>
          <p:nvPr/>
        </p:nvSpPr>
        <p:spPr>
          <a:xfrm>
            <a:off x="1175675" y="1992700"/>
            <a:ext cx="834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1</a:t>
            </a:r>
            <a:endParaRPr sz="1200" dirty="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89" name="Google Shape;1989;p47"/>
          <p:cNvSpPr txBox="1"/>
          <p:nvPr/>
        </p:nvSpPr>
        <p:spPr>
          <a:xfrm>
            <a:off x="2731775" y="2002213"/>
            <a:ext cx="8541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2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990" name="Google Shape;1990;p47"/>
          <p:cNvCxnSpPr/>
          <p:nvPr/>
        </p:nvCxnSpPr>
        <p:spPr>
          <a:xfrm>
            <a:off x="6427475" y="1070138"/>
            <a:ext cx="1876500" cy="0"/>
          </a:xfrm>
          <a:prstGeom prst="straightConnector1">
            <a:avLst/>
          </a:prstGeom>
          <a:noFill/>
          <a:ln w="28575" cap="rnd" cmpd="sng">
            <a:solidFill>
              <a:srgbClr val="785CB4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91" name="Google Shape;1991;p47"/>
          <p:cNvCxnSpPr/>
          <p:nvPr/>
        </p:nvCxnSpPr>
        <p:spPr>
          <a:xfrm>
            <a:off x="6427475" y="554900"/>
            <a:ext cx="1876500" cy="0"/>
          </a:xfrm>
          <a:prstGeom prst="straightConnector1">
            <a:avLst/>
          </a:prstGeom>
          <a:noFill/>
          <a:ln w="28575" cap="rnd" cmpd="sng">
            <a:solidFill>
              <a:srgbClr val="785CB4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47"/>
          <p:cNvSpPr txBox="1">
            <a:spLocks noGrp="1"/>
          </p:cNvSpPr>
          <p:nvPr>
            <p:ph type="title"/>
          </p:nvPr>
        </p:nvSpPr>
        <p:spPr>
          <a:xfrm>
            <a:off x="1256675" y="5192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Open Sans Light"/>
                <a:ea typeface="Open Sans Light"/>
                <a:cs typeface="Open Sans Light"/>
                <a:sym typeface="Open Sans Light"/>
              </a:rPr>
              <a:t>A</a:t>
            </a:r>
            <a:r>
              <a:rPr lang="es" b="1" dirty="0"/>
              <a:t> </a:t>
            </a:r>
            <a:r>
              <a:rPr lang="es" b="1" dirty="0">
                <a:solidFill>
                  <a:srgbClr val="FF49B4"/>
                </a:solidFill>
              </a:rPr>
              <a:t>timeline</a:t>
            </a:r>
            <a:r>
              <a:rPr lang="es" b="1" dirty="0"/>
              <a:t> </a:t>
            </a:r>
            <a:r>
              <a:rPr lang="es" dirty="0">
                <a:latin typeface="Open Sans Light"/>
                <a:ea typeface="Open Sans Light"/>
                <a:cs typeface="Open Sans Light"/>
                <a:sym typeface="Open Sans Light"/>
              </a:rPr>
              <a:t>always works fine</a:t>
            </a:r>
            <a:endParaRPr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1891" name="Google Shape;1891;p47"/>
          <p:cNvGrpSpPr/>
          <p:nvPr/>
        </p:nvGrpSpPr>
        <p:grpSpPr>
          <a:xfrm>
            <a:off x="3378138" y="2395121"/>
            <a:ext cx="1830771" cy="2707873"/>
            <a:chOff x="3847506" y="1725126"/>
            <a:chExt cx="1448046" cy="2141789"/>
          </a:xfrm>
        </p:grpSpPr>
        <p:sp>
          <p:nvSpPr>
            <p:cNvPr id="1892" name="Google Shape;1892;p47"/>
            <p:cNvSpPr/>
            <p:nvPr/>
          </p:nvSpPr>
          <p:spPr>
            <a:xfrm>
              <a:off x="3847506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8" y="1"/>
                  </a:moveTo>
                  <a:lnTo>
                    <a:pt x="0" y="3847"/>
                  </a:lnTo>
                  <a:lnTo>
                    <a:pt x="6597" y="10444"/>
                  </a:lnTo>
                  <a:lnTo>
                    <a:pt x="11278" y="1"/>
                  </a:lnTo>
                  <a:close/>
                </a:path>
              </a:pathLst>
            </a:custGeom>
            <a:solidFill>
              <a:srgbClr val="E16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7"/>
            <p:cNvSpPr/>
            <p:nvPr/>
          </p:nvSpPr>
          <p:spPr>
            <a:xfrm>
              <a:off x="4665010" y="2213579"/>
              <a:ext cx="630542" cy="584743"/>
            </a:xfrm>
            <a:custGeom>
              <a:avLst/>
              <a:gdLst/>
              <a:ahLst/>
              <a:cxnLst/>
              <a:rect l="l" t="t" r="r" b="b"/>
              <a:pathLst>
                <a:path w="11262" h="10444" extrusionOk="0">
                  <a:moveTo>
                    <a:pt x="0" y="1"/>
                  </a:moveTo>
                  <a:lnTo>
                    <a:pt x="4681" y="10444"/>
                  </a:lnTo>
                  <a:lnTo>
                    <a:pt x="11262" y="3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16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7"/>
            <p:cNvSpPr/>
            <p:nvPr/>
          </p:nvSpPr>
          <p:spPr>
            <a:xfrm>
              <a:off x="3847506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8" y="1"/>
                  </a:moveTo>
                  <a:lnTo>
                    <a:pt x="0" y="3847"/>
                  </a:lnTo>
                  <a:lnTo>
                    <a:pt x="6597" y="10444"/>
                  </a:lnTo>
                  <a:lnTo>
                    <a:pt x="11278" y="1"/>
                  </a:lnTo>
                  <a:close/>
                </a:path>
              </a:pathLst>
            </a:custGeom>
            <a:solidFill>
              <a:srgbClr val="292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7"/>
            <p:cNvSpPr/>
            <p:nvPr/>
          </p:nvSpPr>
          <p:spPr>
            <a:xfrm>
              <a:off x="4665010" y="2213579"/>
              <a:ext cx="630542" cy="584743"/>
            </a:xfrm>
            <a:custGeom>
              <a:avLst/>
              <a:gdLst/>
              <a:ahLst/>
              <a:cxnLst/>
              <a:rect l="l" t="t" r="r" b="b"/>
              <a:pathLst>
                <a:path w="11262" h="10444" extrusionOk="0">
                  <a:moveTo>
                    <a:pt x="0" y="1"/>
                  </a:moveTo>
                  <a:lnTo>
                    <a:pt x="4681" y="10444"/>
                  </a:lnTo>
                  <a:lnTo>
                    <a:pt x="11262" y="3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92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7"/>
            <p:cNvSpPr/>
            <p:nvPr/>
          </p:nvSpPr>
          <p:spPr>
            <a:xfrm>
              <a:off x="3983113" y="2119180"/>
              <a:ext cx="1177716" cy="1747735"/>
            </a:xfrm>
            <a:custGeom>
              <a:avLst/>
              <a:gdLst/>
              <a:ahLst/>
              <a:cxnLst/>
              <a:rect l="l" t="t" r="r" b="b"/>
              <a:pathLst>
                <a:path w="21035" h="31216" extrusionOk="0">
                  <a:moveTo>
                    <a:pt x="1" y="1"/>
                  </a:moveTo>
                  <a:lnTo>
                    <a:pt x="1" y="24194"/>
                  </a:lnTo>
                  <a:cubicBezTo>
                    <a:pt x="1" y="26731"/>
                    <a:pt x="2047" y="28777"/>
                    <a:pt x="4584" y="28777"/>
                  </a:cubicBezTo>
                  <a:lnTo>
                    <a:pt x="4617" y="28777"/>
                  </a:lnTo>
                  <a:cubicBezTo>
                    <a:pt x="6827" y="28777"/>
                    <a:pt x="8954" y="29661"/>
                    <a:pt x="10509" y="31216"/>
                  </a:cubicBezTo>
                  <a:cubicBezTo>
                    <a:pt x="12081" y="29661"/>
                    <a:pt x="14209" y="28777"/>
                    <a:pt x="16418" y="28777"/>
                  </a:cubicBezTo>
                  <a:lnTo>
                    <a:pt x="16451" y="28777"/>
                  </a:lnTo>
                  <a:cubicBezTo>
                    <a:pt x="18972" y="28777"/>
                    <a:pt x="21034" y="26731"/>
                    <a:pt x="21034" y="24194"/>
                  </a:cubicBezTo>
                  <a:lnTo>
                    <a:pt x="2103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Web API</a:t>
              </a:r>
              <a:endParaRPr dirty="0"/>
            </a:p>
          </p:txBody>
        </p:sp>
        <p:sp>
          <p:nvSpPr>
            <p:cNvPr id="1897" name="Google Shape;1897;p47"/>
            <p:cNvSpPr/>
            <p:nvPr/>
          </p:nvSpPr>
          <p:spPr>
            <a:xfrm>
              <a:off x="3983113" y="2119180"/>
              <a:ext cx="1177716" cy="414314"/>
            </a:xfrm>
            <a:custGeom>
              <a:avLst/>
              <a:gdLst/>
              <a:ahLst/>
              <a:cxnLst/>
              <a:rect l="l" t="t" r="r" b="b"/>
              <a:pathLst>
                <a:path w="21035" h="7400" extrusionOk="0">
                  <a:moveTo>
                    <a:pt x="1" y="1"/>
                  </a:moveTo>
                  <a:lnTo>
                    <a:pt x="1" y="7399"/>
                  </a:lnTo>
                  <a:lnTo>
                    <a:pt x="21034" y="5730"/>
                  </a:lnTo>
                  <a:lnTo>
                    <a:pt x="210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7"/>
            <p:cNvSpPr/>
            <p:nvPr/>
          </p:nvSpPr>
          <p:spPr>
            <a:xfrm>
              <a:off x="3847506" y="1725126"/>
              <a:ext cx="1448029" cy="703886"/>
            </a:xfrm>
            <a:custGeom>
              <a:avLst/>
              <a:gdLst/>
              <a:ahLst/>
              <a:cxnLst/>
              <a:rect l="l" t="t" r="r" b="b"/>
              <a:pathLst>
                <a:path w="25863" h="12572" extrusionOk="0">
                  <a:moveTo>
                    <a:pt x="3929" y="0"/>
                  </a:moveTo>
                  <a:cubicBezTo>
                    <a:pt x="1752" y="0"/>
                    <a:pt x="0" y="1752"/>
                    <a:pt x="0" y="3929"/>
                  </a:cubicBezTo>
                  <a:lnTo>
                    <a:pt x="0" y="12571"/>
                  </a:lnTo>
                  <a:lnTo>
                    <a:pt x="25863" y="12571"/>
                  </a:lnTo>
                  <a:lnTo>
                    <a:pt x="25863" y="3929"/>
                  </a:lnTo>
                  <a:cubicBezTo>
                    <a:pt x="25863" y="1752"/>
                    <a:pt x="24111" y="0"/>
                    <a:pt x="219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7"/>
            <p:cNvSpPr/>
            <p:nvPr/>
          </p:nvSpPr>
          <p:spPr>
            <a:xfrm>
              <a:off x="3847506" y="1725126"/>
              <a:ext cx="1190482" cy="703886"/>
            </a:xfrm>
            <a:custGeom>
              <a:avLst/>
              <a:gdLst/>
              <a:ahLst/>
              <a:cxnLst/>
              <a:rect l="l" t="t" r="r" b="b"/>
              <a:pathLst>
                <a:path w="21263" h="12572" extrusionOk="0">
                  <a:moveTo>
                    <a:pt x="11786" y="0"/>
                  </a:moveTo>
                  <a:lnTo>
                    <a:pt x="0" y="11786"/>
                  </a:lnTo>
                  <a:lnTo>
                    <a:pt x="0" y="12571"/>
                  </a:lnTo>
                  <a:lnTo>
                    <a:pt x="8692" y="12571"/>
                  </a:lnTo>
                  <a:lnTo>
                    <a:pt x="21263" y="0"/>
                  </a:lnTo>
                  <a:close/>
                </a:path>
              </a:pathLst>
            </a:custGeom>
            <a:solidFill>
              <a:srgbClr val="982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7"/>
            <p:cNvSpPr/>
            <p:nvPr/>
          </p:nvSpPr>
          <p:spPr>
            <a:xfrm>
              <a:off x="4520165" y="1755360"/>
              <a:ext cx="774488" cy="673653"/>
            </a:xfrm>
            <a:custGeom>
              <a:avLst/>
              <a:gdLst/>
              <a:ahLst/>
              <a:cxnLst/>
              <a:rect l="l" t="t" r="r" b="b"/>
              <a:pathLst>
                <a:path w="13833" h="12032" extrusionOk="0">
                  <a:moveTo>
                    <a:pt x="12032" y="1"/>
                  </a:moveTo>
                  <a:lnTo>
                    <a:pt x="1" y="12031"/>
                  </a:lnTo>
                  <a:lnTo>
                    <a:pt x="4731" y="12031"/>
                  </a:lnTo>
                  <a:lnTo>
                    <a:pt x="13832" y="2931"/>
                  </a:lnTo>
                  <a:cubicBezTo>
                    <a:pt x="13750" y="1686"/>
                    <a:pt x="13046" y="606"/>
                    <a:pt x="12032" y="1"/>
                  </a:cubicBezTo>
                  <a:close/>
                </a:path>
              </a:pathLst>
            </a:custGeom>
            <a:solidFill>
              <a:srgbClr val="982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" name="Google Shape;1903;p47"/>
          <p:cNvGrpSpPr/>
          <p:nvPr/>
        </p:nvGrpSpPr>
        <p:grpSpPr>
          <a:xfrm>
            <a:off x="58078" y="2327938"/>
            <a:ext cx="1824506" cy="2698609"/>
            <a:chOff x="705875" y="1725126"/>
            <a:chExt cx="1448045" cy="2141789"/>
          </a:xfrm>
        </p:grpSpPr>
        <p:sp>
          <p:nvSpPr>
            <p:cNvPr id="1904" name="Google Shape;1904;p47"/>
            <p:cNvSpPr/>
            <p:nvPr/>
          </p:nvSpPr>
          <p:spPr>
            <a:xfrm flipH="1">
              <a:off x="706748" y="2213591"/>
              <a:ext cx="630587" cy="584733"/>
            </a:xfrm>
            <a:custGeom>
              <a:avLst/>
              <a:gdLst/>
              <a:ahLst/>
              <a:cxnLst/>
              <a:rect l="l" t="t" r="r" b="b"/>
              <a:pathLst>
                <a:path w="11263" h="10444" extrusionOk="0">
                  <a:moveTo>
                    <a:pt x="1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B34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7"/>
            <p:cNvSpPr/>
            <p:nvPr/>
          </p:nvSpPr>
          <p:spPr>
            <a:xfrm>
              <a:off x="1523323" y="2213579"/>
              <a:ext cx="630598" cy="584743"/>
            </a:xfrm>
            <a:custGeom>
              <a:avLst/>
              <a:gdLst/>
              <a:ahLst/>
              <a:cxnLst/>
              <a:rect l="l" t="t" r="r" b="b"/>
              <a:pathLst>
                <a:path w="11263" h="10444" extrusionOk="0">
                  <a:moveTo>
                    <a:pt x="1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B34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7"/>
            <p:cNvSpPr/>
            <p:nvPr/>
          </p:nvSpPr>
          <p:spPr>
            <a:xfrm>
              <a:off x="841482" y="2119180"/>
              <a:ext cx="1177716" cy="1747735"/>
            </a:xfrm>
            <a:custGeom>
              <a:avLst/>
              <a:gdLst/>
              <a:ahLst/>
              <a:cxnLst/>
              <a:rect l="l" t="t" r="r" b="b"/>
              <a:pathLst>
                <a:path w="21035" h="31216" extrusionOk="0">
                  <a:moveTo>
                    <a:pt x="1" y="1"/>
                  </a:moveTo>
                  <a:lnTo>
                    <a:pt x="1" y="24194"/>
                  </a:lnTo>
                  <a:cubicBezTo>
                    <a:pt x="1" y="26731"/>
                    <a:pt x="2047" y="28777"/>
                    <a:pt x="4584" y="28777"/>
                  </a:cubicBezTo>
                  <a:lnTo>
                    <a:pt x="4617" y="28777"/>
                  </a:lnTo>
                  <a:cubicBezTo>
                    <a:pt x="6826" y="28777"/>
                    <a:pt x="8954" y="29661"/>
                    <a:pt x="10509" y="31216"/>
                  </a:cubicBezTo>
                  <a:cubicBezTo>
                    <a:pt x="12081" y="29661"/>
                    <a:pt x="14209" y="28777"/>
                    <a:pt x="16418" y="28777"/>
                  </a:cubicBezTo>
                  <a:lnTo>
                    <a:pt x="16451" y="28777"/>
                  </a:lnTo>
                  <a:cubicBezTo>
                    <a:pt x="18972" y="28777"/>
                    <a:pt x="21034" y="26731"/>
                    <a:pt x="21034" y="24194"/>
                  </a:cubicBezTo>
                  <a:lnTo>
                    <a:pt x="2103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Blazor Basics</a:t>
              </a:r>
              <a:endParaRPr dirty="0"/>
            </a:p>
          </p:txBody>
        </p:sp>
        <p:sp>
          <p:nvSpPr>
            <p:cNvPr id="1907" name="Google Shape;1907;p47"/>
            <p:cNvSpPr/>
            <p:nvPr/>
          </p:nvSpPr>
          <p:spPr>
            <a:xfrm>
              <a:off x="841482" y="2119180"/>
              <a:ext cx="1177716" cy="414314"/>
            </a:xfrm>
            <a:custGeom>
              <a:avLst/>
              <a:gdLst/>
              <a:ahLst/>
              <a:cxnLst/>
              <a:rect l="l" t="t" r="r" b="b"/>
              <a:pathLst>
                <a:path w="21035" h="7400" extrusionOk="0">
                  <a:moveTo>
                    <a:pt x="1" y="1"/>
                  </a:moveTo>
                  <a:lnTo>
                    <a:pt x="1" y="7399"/>
                  </a:lnTo>
                  <a:lnTo>
                    <a:pt x="21034" y="5730"/>
                  </a:lnTo>
                  <a:lnTo>
                    <a:pt x="210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7"/>
            <p:cNvSpPr/>
            <p:nvPr/>
          </p:nvSpPr>
          <p:spPr>
            <a:xfrm>
              <a:off x="705875" y="1725126"/>
              <a:ext cx="1448029" cy="703886"/>
            </a:xfrm>
            <a:custGeom>
              <a:avLst/>
              <a:gdLst/>
              <a:ahLst/>
              <a:cxnLst/>
              <a:rect l="l" t="t" r="r" b="b"/>
              <a:pathLst>
                <a:path w="25863" h="12572" extrusionOk="0">
                  <a:moveTo>
                    <a:pt x="3929" y="0"/>
                  </a:moveTo>
                  <a:cubicBezTo>
                    <a:pt x="1752" y="0"/>
                    <a:pt x="0" y="1752"/>
                    <a:pt x="0" y="3929"/>
                  </a:cubicBezTo>
                  <a:lnTo>
                    <a:pt x="0" y="12571"/>
                  </a:lnTo>
                  <a:lnTo>
                    <a:pt x="25862" y="12571"/>
                  </a:lnTo>
                  <a:lnTo>
                    <a:pt x="25862" y="3929"/>
                  </a:lnTo>
                  <a:cubicBezTo>
                    <a:pt x="25862" y="1752"/>
                    <a:pt x="24111" y="0"/>
                    <a:pt x="219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7"/>
            <p:cNvSpPr/>
            <p:nvPr/>
          </p:nvSpPr>
          <p:spPr>
            <a:xfrm>
              <a:off x="705875" y="1725126"/>
              <a:ext cx="1190482" cy="703886"/>
            </a:xfrm>
            <a:custGeom>
              <a:avLst/>
              <a:gdLst/>
              <a:ahLst/>
              <a:cxnLst/>
              <a:rect l="l" t="t" r="r" b="b"/>
              <a:pathLst>
                <a:path w="21263" h="12572" extrusionOk="0">
                  <a:moveTo>
                    <a:pt x="11785" y="0"/>
                  </a:moveTo>
                  <a:lnTo>
                    <a:pt x="0" y="11786"/>
                  </a:lnTo>
                  <a:lnTo>
                    <a:pt x="0" y="12571"/>
                  </a:lnTo>
                  <a:lnTo>
                    <a:pt x="8692" y="12571"/>
                  </a:lnTo>
                  <a:lnTo>
                    <a:pt x="21263" y="0"/>
                  </a:lnTo>
                  <a:close/>
                </a:path>
              </a:pathLst>
            </a:custGeom>
            <a:solidFill>
              <a:srgbClr val="564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7"/>
            <p:cNvSpPr/>
            <p:nvPr/>
          </p:nvSpPr>
          <p:spPr>
            <a:xfrm>
              <a:off x="1378534" y="1755360"/>
              <a:ext cx="774432" cy="673653"/>
            </a:xfrm>
            <a:custGeom>
              <a:avLst/>
              <a:gdLst/>
              <a:ahLst/>
              <a:cxnLst/>
              <a:rect l="l" t="t" r="r" b="b"/>
              <a:pathLst>
                <a:path w="13832" h="12032" extrusionOk="0">
                  <a:moveTo>
                    <a:pt x="12031" y="1"/>
                  </a:moveTo>
                  <a:lnTo>
                    <a:pt x="1" y="12031"/>
                  </a:lnTo>
                  <a:lnTo>
                    <a:pt x="4731" y="12031"/>
                  </a:lnTo>
                  <a:lnTo>
                    <a:pt x="13832" y="2931"/>
                  </a:lnTo>
                  <a:cubicBezTo>
                    <a:pt x="13750" y="1686"/>
                    <a:pt x="13046" y="606"/>
                    <a:pt x="12031" y="1"/>
                  </a:cubicBezTo>
                  <a:close/>
                </a:path>
              </a:pathLst>
            </a:custGeom>
            <a:solidFill>
              <a:srgbClr val="564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4" name="Google Shape;1914;p47"/>
          <p:cNvGrpSpPr/>
          <p:nvPr/>
        </p:nvGrpSpPr>
        <p:grpSpPr>
          <a:xfrm>
            <a:off x="1769582" y="53467"/>
            <a:ext cx="1827602" cy="2703188"/>
            <a:chOff x="2276663" y="1725126"/>
            <a:chExt cx="1448045" cy="2141789"/>
          </a:xfrm>
        </p:grpSpPr>
        <p:sp>
          <p:nvSpPr>
            <p:cNvPr id="1915" name="Google Shape;1915;p47"/>
            <p:cNvSpPr/>
            <p:nvPr/>
          </p:nvSpPr>
          <p:spPr>
            <a:xfrm>
              <a:off x="2276663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1"/>
                  </a:moveTo>
                  <a:lnTo>
                    <a:pt x="1" y="3847"/>
                  </a:lnTo>
                  <a:lnTo>
                    <a:pt x="6597" y="10444"/>
                  </a:lnTo>
                  <a:lnTo>
                    <a:pt x="11279" y="1"/>
                  </a:lnTo>
                  <a:close/>
                </a:path>
              </a:pathLst>
            </a:custGeom>
            <a:solidFill>
              <a:srgbClr val="F03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7"/>
            <p:cNvSpPr/>
            <p:nvPr/>
          </p:nvSpPr>
          <p:spPr>
            <a:xfrm>
              <a:off x="3094167" y="2213579"/>
              <a:ext cx="630542" cy="584743"/>
            </a:xfrm>
            <a:custGeom>
              <a:avLst/>
              <a:gdLst/>
              <a:ahLst/>
              <a:cxnLst/>
              <a:rect l="l" t="t" r="r" b="b"/>
              <a:pathLst>
                <a:path w="11262" h="10444" extrusionOk="0">
                  <a:moveTo>
                    <a:pt x="0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3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7"/>
            <p:cNvSpPr/>
            <p:nvPr/>
          </p:nvSpPr>
          <p:spPr>
            <a:xfrm>
              <a:off x="2276663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1"/>
                  </a:moveTo>
                  <a:lnTo>
                    <a:pt x="1" y="3847"/>
                  </a:lnTo>
                  <a:lnTo>
                    <a:pt x="6597" y="10444"/>
                  </a:lnTo>
                  <a:lnTo>
                    <a:pt x="11279" y="1"/>
                  </a:lnTo>
                  <a:close/>
                </a:path>
              </a:pathLst>
            </a:custGeom>
            <a:solidFill>
              <a:srgbClr val="423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7"/>
            <p:cNvSpPr/>
            <p:nvPr/>
          </p:nvSpPr>
          <p:spPr>
            <a:xfrm>
              <a:off x="3094167" y="2213579"/>
              <a:ext cx="630542" cy="584743"/>
            </a:xfrm>
            <a:custGeom>
              <a:avLst/>
              <a:gdLst/>
              <a:ahLst/>
              <a:cxnLst/>
              <a:rect l="l" t="t" r="r" b="b"/>
              <a:pathLst>
                <a:path w="11262" h="10444" extrusionOk="0">
                  <a:moveTo>
                    <a:pt x="0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23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7"/>
            <p:cNvSpPr/>
            <p:nvPr/>
          </p:nvSpPr>
          <p:spPr>
            <a:xfrm>
              <a:off x="2412326" y="2119180"/>
              <a:ext cx="1177660" cy="1747735"/>
            </a:xfrm>
            <a:custGeom>
              <a:avLst/>
              <a:gdLst/>
              <a:ahLst/>
              <a:cxnLst/>
              <a:rect l="l" t="t" r="r" b="b"/>
              <a:pathLst>
                <a:path w="21034" h="31216" extrusionOk="0">
                  <a:moveTo>
                    <a:pt x="0" y="1"/>
                  </a:moveTo>
                  <a:lnTo>
                    <a:pt x="0" y="24194"/>
                  </a:lnTo>
                  <a:cubicBezTo>
                    <a:pt x="0" y="26731"/>
                    <a:pt x="2046" y="28777"/>
                    <a:pt x="4583" y="28777"/>
                  </a:cubicBezTo>
                  <a:lnTo>
                    <a:pt x="4616" y="28777"/>
                  </a:lnTo>
                  <a:cubicBezTo>
                    <a:pt x="6826" y="28777"/>
                    <a:pt x="8954" y="29661"/>
                    <a:pt x="10509" y="31216"/>
                  </a:cubicBezTo>
                  <a:cubicBezTo>
                    <a:pt x="12080" y="29661"/>
                    <a:pt x="14208" y="28777"/>
                    <a:pt x="16418" y="28777"/>
                  </a:cubicBezTo>
                  <a:lnTo>
                    <a:pt x="16451" y="28777"/>
                  </a:lnTo>
                  <a:cubicBezTo>
                    <a:pt x="18971" y="28777"/>
                    <a:pt x="21034" y="26731"/>
                    <a:pt x="21034" y="24194"/>
                  </a:cubicBezTo>
                  <a:lnTo>
                    <a:pt x="2103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Blazor Server Side</a:t>
              </a:r>
              <a:endParaRPr dirty="0"/>
            </a:p>
          </p:txBody>
        </p:sp>
        <p:sp>
          <p:nvSpPr>
            <p:cNvPr id="1920" name="Google Shape;1920;p47"/>
            <p:cNvSpPr/>
            <p:nvPr/>
          </p:nvSpPr>
          <p:spPr>
            <a:xfrm>
              <a:off x="2412326" y="2119180"/>
              <a:ext cx="1177660" cy="414314"/>
            </a:xfrm>
            <a:custGeom>
              <a:avLst/>
              <a:gdLst/>
              <a:ahLst/>
              <a:cxnLst/>
              <a:rect l="l" t="t" r="r" b="b"/>
              <a:pathLst>
                <a:path w="21034" h="7400" extrusionOk="0">
                  <a:moveTo>
                    <a:pt x="0" y="1"/>
                  </a:moveTo>
                  <a:lnTo>
                    <a:pt x="0" y="7399"/>
                  </a:lnTo>
                  <a:lnTo>
                    <a:pt x="21034" y="5730"/>
                  </a:lnTo>
                  <a:lnTo>
                    <a:pt x="210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7"/>
            <p:cNvSpPr/>
            <p:nvPr/>
          </p:nvSpPr>
          <p:spPr>
            <a:xfrm>
              <a:off x="2276663" y="1725126"/>
              <a:ext cx="1448029" cy="703886"/>
            </a:xfrm>
            <a:custGeom>
              <a:avLst/>
              <a:gdLst/>
              <a:ahLst/>
              <a:cxnLst/>
              <a:rect l="l" t="t" r="r" b="b"/>
              <a:pathLst>
                <a:path w="25863" h="12572" extrusionOk="0">
                  <a:moveTo>
                    <a:pt x="3929" y="0"/>
                  </a:moveTo>
                  <a:cubicBezTo>
                    <a:pt x="1752" y="0"/>
                    <a:pt x="1" y="1752"/>
                    <a:pt x="1" y="3929"/>
                  </a:cubicBezTo>
                  <a:lnTo>
                    <a:pt x="1" y="12571"/>
                  </a:lnTo>
                  <a:lnTo>
                    <a:pt x="25863" y="12571"/>
                  </a:lnTo>
                  <a:lnTo>
                    <a:pt x="25863" y="3929"/>
                  </a:lnTo>
                  <a:cubicBezTo>
                    <a:pt x="25863" y="1752"/>
                    <a:pt x="24112" y="0"/>
                    <a:pt x="219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7"/>
            <p:cNvSpPr/>
            <p:nvPr/>
          </p:nvSpPr>
          <p:spPr>
            <a:xfrm>
              <a:off x="2276663" y="1725126"/>
              <a:ext cx="1190538" cy="703886"/>
            </a:xfrm>
            <a:custGeom>
              <a:avLst/>
              <a:gdLst/>
              <a:ahLst/>
              <a:cxnLst/>
              <a:rect l="l" t="t" r="r" b="b"/>
              <a:pathLst>
                <a:path w="21264" h="12572" extrusionOk="0">
                  <a:moveTo>
                    <a:pt x="11786" y="0"/>
                  </a:moveTo>
                  <a:lnTo>
                    <a:pt x="1" y="11786"/>
                  </a:lnTo>
                  <a:lnTo>
                    <a:pt x="1" y="12571"/>
                  </a:lnTo>
                  <a:lnTo>
                    <a:pt x="8692" y="12571"/>
                  </a:lnTo>
                  <a:lnTo>
                    <a:pt x="21263" y="0"/>
                  </a:lnTo>
                  <a:close/>
                </a:path>
              </a:pathLst>
            </a:custGeom>
            <a:solidFill>
              <a:srgbClr val="362E88">
                <a:alpha val="28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7"/>
            <p:cNvSpPr/>
            <p:nvPr/>
          </p:nvSpPr>
          <p:spPr>
            <a:xfrm>
              <a:off x="2949378" y="1755360"/>
              <a:ext cx="774432" cy="673653"/>
            </a:xfrm>
            <a:custGeom>
              <a:avLst/>
              <a:gdLst/>
              <a:ahLst/>
              <a:cxnLst/>
              <a:rect l="l" t="t" r="r" b="b"/>
              <a:pathLst>
                <a:path w="13832" h="12032" extrusionOk="0">
                  <a:moveTo>
                    <a:pt x="12031" y="1"/>
                  </a:moveTo>
                  <a:lnTo>
                    <a:pt x="0" y="12031"/>
                  </a:lnTo>
                  <a:lnTo>
                    <a:pt x="4731" y="12031"/>
                  </a:lnTo>
                  <a:lnTo>
                    <a:pt x="13832" y="2931"/>
                  </a:lnTo>
                  <a:cubicBezTo>
                    <a:pt x="13750" y="1686"/>
                    <a:pt x="13046" y="606"/>
                    <a:pt x="12031" y="1"/>
                  </a:cubicBezTo>
                  <a:close/>
                </a:path>
              </a:pathLst>
            </a:custGeom>
            <a:solidFill>
              <a:srgbClr val="362E88">
                <a:alpha val="28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0" name="Google Shape;1930;p47"/>
          <p:cNvGrpSpPr/>
          <p:nvPr/>
        </p:nvGrpSpPr>
        <p:grpSpPr>
          <a:xfrm>
            <a:off x="5418294" y="1725126"/>
            <a:ext cx="1448101" cy="2141789"/>
            <a:chOff x="5418294" y="1725126"/>
            <a:chExt cx="1448101" cy="2141789"/>
          </a:xfrm>
        </p:grpSpPr>
        <p:sp>
          <p:nvSpPr>
            <p:cNvPr id="1931" name="Google Shape;1931;p47"/>
            <p:cNvSpPr/>
            <p:nvPr/>
          </p:nvSpPr>
          <p:spPr>
            <a:xfrm>
              <a:off x="5418294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1"/>
                  </a:moveTo>
                  <a:lnTo>
                    <a:pt x="1" y="3847"/>
                  </a:lnTo>
                  <a:lnTo>
                    <a:pt x="6597" y="10444"/>
                  </a:lnTo>
                  <a:lnTo>
                    <a:pt x="11279" y="1"/>
                  </a:lnTo>
                  <a:close/>
                </a:path>
              </a:pathLst>
            </a:custGeom>
            <a:solidFill>
              <a:srgbClr val="C03F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7"/>
            <p:cNvSpPr/>
            <p:nvPr/>
          </p:nvSpPr>
          <p:spPr>
            <a:xfrm>
              <a:off x="6235798" y="2213579"/>
              <a:ext cx="630598" cy="584743"/>
            </a:xfrm>
            <a:custGeom>
              <a:avLst/>
              <a:gdLst/>
              <a:ahLst/>
              <a:cxnLst/>
              <a:rect l="l" t="t" r="r" b="b"/>
              <a:pathLst>
                <a:path w="11263" h="10444" extrusionOk="0">
                  <a:moveTo>
                    <a:pt x="1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03F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7"/>
            <p:cNvSpPr/>
            <p:nvPr/>
          </p:nvSpPr>
          <p:spPr>
            <a:xfrm>
              <a:off x="5418294" y="2213579"/>
              <a:ext cx="631493" cy="58474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1"/>
                  </a:moveTo>
                  <a:lnTo>
                    <a:pt x="1" y="3847"/>
                  </a:lnTo>
                  <a:lnTo>
                    <a:pt x="6597" y="10444"/>
                  </a:lnTo>
                  <a:lnTo>
                    <a:pt x="11279" y="1"/>
                  </a:lnTo>
                  <a:close/>
                </a:path>
              </a:pathLst>
            </a:custGeom>
            <a:solidFill>
              <a:srgbClr val="982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7"/>
            <p:cNvSpPr/>
            <p:nvPr/>
          </p:nvSpPr>
          <p:spPr>
            <a:xfrm>
              <a:off x="6235798" y="2213579"/>
              <a:ext cx="630598" cy="584743"/>
            </a:xfrm>
            <a:custGeom>
              <a:avLst/>
              <a:gdLst/>
              <a:ahLst/>
              <a:cxnLst/>
              <a:rect l="l" t="t" r="r" b="b"/>
              <a:pathLst>
                <a:path w="11263" h="10444" extrusionOk="0">
                  <a:moveTo>
                    <a:pt x="1" y="1"/>
                  </a:moveTo>
                  <a:lnTo>
                    <a:pt x="4682" y="10444"/>
                  </a:lnTo>
                  <a:lnTo>
                    <a:pt x="11262" y="3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82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7"/>
            <p:cNvSpPr/>
            <p:nvPr/>
          </p:nvSpPr>
          <p:spPr>
            <a:xfrm>
              <a:off x="5553957" y="2119180"/>
              <a:ext cx="1177660" cy="1747735"/>
            </a:xfrm>
            <a:custGeom>
              <a:avLst/>
              <a:gdLst/>
              <a:ahLst/>
              <a:cxnLst/>
              <a:rect l="l" t="t" r="r" b="b"/>
              <a:pathLst>
                <a:path w="21034" h="31216" extrusionOk="0">
                  <a:moveTo>
                    <a:pt x="0" y="1"/>
                  </a:moveTo>
                  <a:lnTo>
                    <a:pt x="0" y="24194"/>
                  </a:lnTo>
                  <a:cubicBezTo>
                    <a:pt x="0" y="26731"/>
                    <a:pt x="2047" y="28777"/>
                    <a:pt x="4584" y="28777"/>
                  </a:cubicBezTo>
                  <a:lnTo>
                    <a:pt x="4616" y="28777"/>
                  </a:lnTo>
                  <a:cubicBezTo>
                    <a:pt x="6826" y="28777"/>
                    <a:pt x="8954" y="29661"/>
                    <a:pt x="10509" y="31216"/>
                  </a:cubicBezTo>
                  <a:cubicBezTo>
                    <a:pt x="12080" y="29661"/>
                    <a:pt x="14208" y="28777"/>
                    <a:pt x="16418" y="28777"/>
                  </a:cubicBezTo>
                  <a:lnTo>
                    <a:pt x="16451" y="28777"/>
                  </a:lnTo>
                  <a:cubicBezTo>
                    <a:pt x="18972" y="28777"/>
                    <a:pt x="21034" y="26731"/>
                    <a:pt x="21034" y="24194"/>
                  </a:cubicBezTo>
                  <a:lnTo>
                    <a:pt x="2103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Blazor Client Side</a:t>
              </a:r>
              <a:endParaRPr dirty="0"/>
            </a:p>
          </p:txBody>
        </p:sp>
        <p:sp>
          <p:nvSpPr>
            <p:cNvPr id="1936" name="Google Shape;1936;p47"/>
            <p:cNvSpPr/>
            <p:nvPr/>
          </p:nvSpPr>
          <p:spPr>
            <a:xfrm>
              <a:off x="5553957" y="2119180"/>
              <a:ext cx="1177660" cy="414314"/>
            </a:xfrm>
            <a:custGeom>
              <a:avLst/>
              <a:gdLst/>
              <a:ahLst/>
              <a:cxnLst/>
              <a:rect l="l" t="t" r="r" b="b"/>
              <a:pathLst>
                <a:path w="21034" h="7400" extrusionOk="0">
                  <a:moveTo>
                    <a:pt x="0" y="1"/>
                  </a:moveTo>
                  <a:lnTo>
                    <a:pt x="0" y="7399"/>
                  </a:lnTo>
                  <a:lnTo>
                    <a:pt x="21034" y="5730"/>
                  </a:lnTo>
                  <a:lnTo>
                    <a:pt x="210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7"/>
            <p:cNvSpPr/>
            <p:nvPr/>
          </p:nvSpPr>
          <p:spPr>
            <a:xfrm>
              <a:off x="5418294" y="1725126"/>
              <a:ext cx="1448085" cy="703886"/>
            </a:xfrm>
            <a:custGeom>
              <a:avLst/>
              <a:gdLst/>
              <a:ahLst/>
              <a:cxnLst/>
              <a:rect l="l" t="t" r="r" b="b"/>
              <a:pathLst>
                <a:path w="25864" h="12572" extrusionOk="0">
                  <a:moveTo>
                    <a:pt x="3929" y="0"/>
                  </a:moveTo>
                  <a:cubicBezTo>
                    <a:pt x="1752" y="0"/>
                    <a:pt x="1" y="1752"/>
                    <a:pt x="1" y="3929"/>
                  </a:cubicBezTo>
                  <a:lnTo>
                    <a:pt x="1" y="12571"/>
                  </a:lnTo>
                  <a:lnTo>
                    <a:pt x="25863" y="12571"/>
                  </a:lnTo>
                  <a:lnTo>
                    <a:pt x="25863" y="3929"/>
                  </a:lnTo>
                  <a:cubicBezTo>
                    <a:pt x="25863" y="1752"/>
                    <a:pt x="24112" y="0"/>
                    <a:pt x="219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7"/>
            <p:cNvSpPr/>
            <p:nvPr/>
          </p:nvSpPr>
          <p:spPr>
            <a:xfrm>
              <a:off x="5418294" y="1725126"/>
              <a:ext cx="1190538" cy="703886"/>
            </a:xfrm>
            <a:custGeom>
              <a:avLst/>
              <a:gdLst/>
              <a:ahLst/>
              <a:cxnLst/>
              <a:rect l="l" t="t" r="r" b="b"/>
              <a:pathLst>
                <a:path w="21264" h="12572" extrusionOk="0">
                  <a:moveTo>
                    <a:pt x="11786" y="0"/>
                  </a:moveTo>
                  <a:lnTo>
                    <a:pt x="1" y="11786"/>
                  </a:lnTo>
                  <a:lnTo>
                    <a:pt x="1" y="12571"/>
                  </a:lnTo>
                  <a:lnTo>
                    <a:pt x="8693" y="12571"/>
                  </a:lnTo>
                  <a:lnTo>
                    <a:pt x="21264" y="0"/>
                  </a:lnTo>
                  <a:close/>
                </a:path>
              </a:pathLst>
            </a:custGeom>
            <a:solidFill>
              <a:srgbClr val="EB3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7"/>
            <p:cNvSpPr/>
            <p:nvPr/>
          </p:nvSpPr>
          <p:spPr>
            <a:xfrm>
              <a:off x="6091009" y="1755360"/>
              <a:ext cx="774432" cy="673653"/>
            </a:xfrm>
            <a:custGeom>
              <a:avLst/>
              <a:gdLst/>
              <a:ahLst/>
              <a:cxnLst/>
              <a:rect l="l" t="t" r="r" b="b"/>
              <a:pathLst>
                <a:path w="13832" h="12032" extrusionOk="0">
                  <a:moveTo>
                    <a:pt x="12031" y="1"/>
                  </a:moveTo>
                  <a:lnTo>
                    <a:pt x="0" y="12031"/>
                  </a:lnTo>
                  <a:lnTo>
                    <a:pt x="4731" y="12031"/>
                  </a:lnTo>
                  <a:lnTo>
                    <a:pt x="13832" y="2931"/>
                  </a:lnTo>
                  <a:cubicBezTo>
                    <a:pt x="13750" y="1686"/>
                    <a:pt x="13046" y="606"/>
                    <a:pt x="12031" y="1"/>
                  </a:cubicBezTo>
                  <a:close/>
                </a:path>
              </a:pathLst>
            </a:custGeom>
            <a:solidFill>
              <a:srgbClr val="EB3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0" name="Google Shape;1940;p47"/>
          <p:cNvGrpSpPr/>
          <p:nvPr/>
        </p:nvGrpSpPr>
        <p:grpSpPr>
          <a:xfrm>
            <a:off x="6990033" y="1737206"/>
            <a:ext cx="1448108" cy="2160895"/>
            <a:chOff x="6990033" y="1737206"/>
            <a:chExt cx="1448108" cy="2160895"/>
          </a:xfrm>
        </p:grpSpPr>
        <p:sp>
          <p:nvSpPr>
            <p:cNvPr id="1941" name="Google Shape;1941;p47"/>
            <p:cNvSpPr/>
            <p:nvPr/>
          </p:nvSpPr>
          <p:spPr>
            <a:xfrm flipH="1">
              <a:off x="7806658" y="2228536"/>
              <a:ext cx="631483" cy="58473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0"/>
                  </a:moveTo>
                  <a:lnTo>
                    <a:pt x="1" y="3847"/>
                  </a:lnTo>
                  <a:lnTo>
                    <a:pt x="6597" y="10443"/>
                  </a:lnTo>
                  <a:lnTo>
                    <a:pt x="11279" y="0"/>
                  </a:lnTo>
                  <a:close/>
                </a:path>
              </a:pathLst>
            </a:custGeom>
            <a:solidFill>
              <a:srgbClr val="EB3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7"/>
            <p:cNvSpPr/>
            <p:nvPr/>
          </p:nvSpPr>
          <p:spPr>
            <a:xfrm>
              <a:off x="6990033" y="2228536"/>
              <a:ext cx="631483" cy="584733"/>
            </a:xfrm>
            <a:custGeom>
              <a:avLst/>
              <a:gdLst/>
              <a:ahLst/>
              <a:cxnLst/>
              <a:rect l="l" t="t" r="r" b="b"/>
              <a:pathLst>
                <a:path w="11279" h="10444" extrusionOk="0">
                  <a:moveTo>
                    <a:pt x="11279" y="0"/>
                  </a:moveTo>
                  <a:lnTo>
                    <a:pt x="1" y="3847"/>
                  </a:lnTo>
                  <a:lnTo>
                    <a:pt x="6597" y="10443"/>
                  </a:lnTo>
                  <a:lnTo>
                    <a:pt x="11279" y="0"/>
                  </a:lnTo>
                  <a:close/>
                </a:path>
              </a:pathLst>
            </a:custGeom>
            <a:solidFill>
              <a:srgbClr val="EB3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7"/>
            <p:cNvSpPr/>
            <p:nvPr/>
          </p:nvSpPr>
          <p:spPr>
            <a:xfrm>
              <a:off x="7125696" y="2150366"/>
              <a:ext cx="1177660" cy="1747735"/>
            </a:xfrm>
            <a:custGeom>
              <a:avLst/>
              <a:gdLst/>
              <a:ahLst/>
              <a:cxnLst/>
              <a:rect l="l" t="t" r="r" b="b"/>
              <a:pathLst>
                <a:path w="21034" h="31216" extrusionOk="0">
                  <a:moveTo>
                    <a:pt x="0" y="0"/>
                  </a:moveTo>
                  <a:lnTo>
                    <a:pt x="0" y="24193"/>
                  </a:lnTo>
                  <a:cubicBezTo>
                    <a:pt x="0" y="26730"/>
                    <a:pt x="2046" y="28776"/>
                    <a:pt x="4584" y="28776"/>
                  </a:cubicBezTo>
                  <a:lnTo>
                    <a:pt x="4600" y="28776"/>
                  </a:lnTo>
                  <a:cubicBezTo>
                    <a:pt x="6826" y="28776"/>
                    <a:pt x="8938" y="29660"/>
                    <a:pt x="10509" y="31215"/>
                  </a:cubicBezTo>
                  <a:cubicBezTo>
                    <a:pt x="12080" y="29660"/>
                    <a:pt x="14192" y="28776"/>
                    <a:pt x="16418" y="28776"/>
                  </a:cubicBezTo>
                  <a:lnTo>
                    <a:pt x="16451" y="28776"/>
                  </a:lnTo>
                  <a:cubicBezTo>
                    <a:pt x="18972" y="28776"/>
                    <a:pt x="21034" y="26730"/>
                    <a:pt x="21034" y="24193"/>
                  </a:cubicBezTo>
                  <a:lnTo>
                    <a:pt x="2103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Azure Deployment</a:t>
              </a:r>
              <a:endParaRPr dirty="0"/>
            </a:p>
          </p:txBody>
        </p:sp>
        <p:sp>
          <p:nvSpPr>
            <p:cNvPr id="1944" name="Google Shape;1944;p47"/>
            <p:cNvSpPr/>
            <p:nvPr/>
          </p:nvSpPr>
          <p:spPr>
            <a:xfrm>
              <a:off x="7125696" y="2150366"/>
              <a:ext cx="1177660" cy="414258"/>
            </a:xfrm>
            <a:custGeom>
              <a:avLst/>
              <a:gdLst/>
              <a:ahLst/>
              <a:cxnLst/>
              <a:rect l="l" t="t" r="r" b="b"/>
              <a:pathLst>
                <a:path w="21034" h="7399" extrusionOk="0">
                  <a:moveTo>
                    <a:pt x="0" y="0"/>
                  </a:moveTo>
                  <a:lnTo>
                    <a:pt x="0" y="7399"/>
                  </a:lnTo>
                  <a:lnTo>
                    <a:pt x="21034" y="5729"/>
                  </a:lnTo>
                  <a:lnTo>
                    <a:pt x="2103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7"/>
            <p:cNvSpPr/>
            <p:nvPr/>
          </p:nvSpPr>
          <p:spPr>
            <a:xfrm>
              <a:off x="6990033" y="1737206"/>
              <a:ext cx="1448061" cy="703875"/>
            </a:xfrm>
            <a:custGeom>
              <a:avLst/>
              <a:gdLst/>
              <a:ahLst/>
              <a:cxnLst/>
              <a:rect l="l" t="t" r="r" b="b"/>
              <a:pathLst>
                <a:path w="25864" h="12572" extrusionOk="0">
                  <a:moveTo>
                    <a:pt x="3913" y="1"/>
                  </a:moveTo>
                  <a:cubicBezTo>
                    <a:pt x="1752" y="1"/>
                    <a:pt x="1" y="1752"/>
                    <a:pt x="1" y="3913"/>
                  </a:cubicBezTo>
                  <a:lnTo>
                    <a:pt x="1" y="12572"/>
                  </a:lnTo>
                  <a:lnTo>
                    <a:pt x="25863" y="12572"/>
                  </a:lnTo>
                  <a:lnTo>
                    <a:pt x="25863" y="3913"/>
                  </a:lnTo>
                  <a:cubicBezTo>
                    <a:pt x="25863" y="1752"/>
                    <a:pt x="24112" y="1"/>
                    <a:pt x="219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7"/>
            <p:cNvSpPr/>
            <p:nvPr/>
          </p:nvSpPr>
          <p:spPr>
            <a:xfrm>
              <a:off x="6990033" y="1737206"/>
              <a:ext cx="1190538" cy="703886"/>
            </a:xfrm>
            <a:custGeom>
              <a:avLst/>
              <a:gdLst/>
              <a:ahLst/>
              <a:cxnLst/>
              <a:rect l="l" t="t" r="r" b="b"/>
              <a:pathLst>
                <a:path w="21264" h="12572" extrusionOk="0">
                  <a:moveTo>
                    <a:pt x="11786" y="1"/>
                  </a:moveTo>
                  <a:lnTo>
                    <a:pt x="1" y="11786"/>
                  </a:lnTo>
                  <a:lnTo>
                    <a:pt x="1" y="12572"/>
                  </a:lnTo>
                  <a:lnTo>
                    <a:pt x="8693" y="12572"/>
                  </a:lnTo>
                  <a:lnTo>
                    <a:pt x="21264" y="1"/>
                  </a:lnTo>
                  <a:close/>
                </a:path>
              </a:pathLst>
            </a:custGeom>
            <a:solidFill>
              <a:srgbClr val="FF4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7"/>
            <p:cNvSpPr/>
            <p:nvPr/>
          </p:nvSpPr>
          <p:spPr>
            <a:xfrm>
              <a:off x="7661796" y="1767496"/>
              <a:ext cx="775384" cy="673597"/>
            </a:xfrm>
            <a:custGeom>
              <a:avLst/>
              <a:gdLst/>
              <a:ahLst/>
              <a:cxnLst/>
              <a:rect l="l" t="t" r="r" b="b"/>
              <a:pathLst>
                <a:path w="13849" h="12031" extrusionOk="0">
                  <a:moveTo>
                    <a:pt x="12048" y="0"/>
                  </a:moveTo>
                  <a:lnTo>
                    <a:pt x="1" y="12031"/>
                  </a:lnTo>
                  <a:lnTo>
                    <a:pt x="4748" y="12031"/>
                  </a:lnTo>
                  <a:lnTo>
                    <a:pt x="13849" y="2930"/>
                  </a:lnTo>
                  <a:cubicBezTo>
                    <a:pt x="13767" y="1686"/>
                    <a:pt x="13063" y="606"/>
                    <a:pt x="12048" y="0"/>
                  </a:cubicBezTo>
                  <a:close/>
                </a:path>
              </a:pathLst>
            </a:custGeom>
            <a:solidFill>
              <a:srgbClr val="FF4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4" name="Google Shape;1954;p47"/>
          <p:cNvSpPr txBox="1"/>
          <p:nvPr/>
        </p:nvSpPr>
        <p:spPr>
          <a:xfrm>
            <a:off x="3995290" y="2660133"/>
            <a:ext cx="1079842" cy="427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3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55" name="Google Shape;1955;p47"/>
          <p:cNvSpPr txBox="1"/>
          <p:nvPr/>
        </p:nvSpPr>
        <p:spPr>
          <a:xfrm>
            <a:off x="7425275" y="1980613"/>
            <a:ext cx="8541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5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56" name="Google Shape;1956;p47"/>
          <p:cNvSpPr txBox="1"/>
          <p:nvPr/>
        </p:nvSpPr>
        <p:spPr>
          <a:xfrm>
            <a:off x="5866475" y="1980613"/>
            <a:ext cx="8541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4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1957" name="Google Shape;1957;p47"/>
          <p:cNvGrpSpPr/>
          <p:nvPr/>
        </p:nvGrpSpPr>
        <p:grpSpPr>
          <a:xfrm>
            <a:off x="3821342" y="2609711"/>
            <a:ext cx="361174" cy="359195"/>
            <a:chOff x="-6329100" y="3632100"/>
            <a:chExt cx="293025" cy="291450"/>
          </a:xfrm>
        </p:grpSpPr>
        <p:sp>
          <p:nvSpPr>
            <p:cNvPr id="1958" name="Google Shape;1958;p47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7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7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" name="Google Shape;1966;p47"/>
          <p:cNvGrpSpPr/>
          <p:nvPr/>
        </p:nvGrpSpPr>
        <p:grpSpPr>
          <a:xfrm>
            <a:off x="7174302" y="1938571"/>
            <a:ext cx="286450" cy="286396"/>
            <a:chOff x="-4478975" y="3251700"/>
            <a:chExt cx="293825" cy="293800"/>
          </a:xfrm>
        </p:grpSpPr>
        <p:sp>
          <p:nvSpPr>
            <p:cNvPr id="1967" name="Google Shape;1967;p47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7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7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0" name="Google Shape;1970;p47"/>
          <p:cNvGrpSpPr/>
          <p:nvPr/>
        </p:nvGrpSpPr>
        <p:grpSpPr>
          <a:xfrm>
            <a:off x="5576980" y="1939143"/>
            <a:ext cx="289497" cy="285251"/>
            <a:chOff x="-5254775" y="3631325"/>
            <a:chExt cx="296950" cy="292625"/>
          </a:xfrm>
        </p:grpSpPr>
        <p:sp>
          <p:nvSpPr>
            <p:cNvPr id="1971" name="Google Shape;1971;p47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7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7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7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7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7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7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8" name="Google Shape;1988;p47"/>
          <p:cNvSpPr txBox="1"/>
          <p:nvPr/>
        </p:nvSpPr>
        <p:spPr>
          <a:xfrm>
            <a:off x="89055" y="2503681"/>
            <a:ext cx="1051200" cy="329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1</a:t>
            </a:r>
            <a:endParaRPr sz="1200" dirty="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89" name="Google Shape;1989;p47"/>
          <p:cNvSpPr txBox="1"/>
          <p:nvPr/>
        </p:nvSpPr>
        <p:spPr>
          <a:xfrm>
            <a:off x="2100207" y="419219"/>
            <a:ext cx="8541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2</a:t>
            </a:r>
            <a:endParaRPr sz="1200" dirty="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990" name="Google Shape;1990;p47"/>
          <p:cNvCxnSpPr/>
          <p:nvPr/>
        </p:nvCxnSpPr>
        <p:spPr>
          <a:xfrm>
            <a:off x="6427475" y="1070138"/>
            <a:ext cx="1876500" cy="0"/>
          </a:xfrm>
          <a:prstGeom prst="straightConnector1">
            <a:avLst/>
          </a:prstGeom>
          <a:noFill/>
          <a:ln w="28575" cap="rnd" cmpd="sng">
            <a:solidFill>
              <a:srgbClr val="785CB4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91" name="Google Shape;1991;p47"/>
          <p:cNvCxnSpPr/>
          <p:nvPr/>
        </p:nvCxnSpPr>
        <p:spPr>
          <a:xfrm>
            <a:off x="6427475" y="554900"/>
            <a:ext cx="1876500" cy="0"/>
          </a:xfrm>
          <a:prstGeom prst="straightConnector1">
            <a:avLst/>
          </a:prstGeom>
          <a:noFill/>
          <a:ln w="28575" cap="rnd" cmpd="sng">
            <a:solidFill>
              <a:srgbClr val="785CB4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440925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6" name="Google Shape;1996;p48"/>
          <p:cNvGrpSpPr/>
          <p:nvPr/>
        </p:nvGrpSpPr>
        <p:grpSpPr>
          <a:xfrm>
            <a:off x="1200214" y="2690438"/>
            <a:ext cx="6743560" cy="777966"/>
            <a:chOff x="1200214" y="2690438"/>
            <a:chExt cx="6743560" cy="777966"/>
          </a:xfrm>
        </p:grpSpPr>
        <p:grpSp>
          <p:nvGrpSpPr>
            <p:cNvPr id="1997" name="Google Shape;1997;p48"/>
            <p:cNvGrpSpPr/>
            <p:nvPr/>
          </p:nvGrpSpPr>
          <p:grpSpPr>
            <a:xfrm>
              <a:off x="1200214" y="2690438"/>
              <a:ext cx="1798556" cy="777966"/>
              <a:chOff x="1200214" y="2690438"/>
              <a:chExt cx="1798556" cy="777966"/>
            </a:xfrm>
          </p:grpSpPr>
          <p:sp>
            <p:nvSpPr>
              <p:cNvPr id="1998" name="Google Shape;1998;p48"/>
              <p:cNvSpPr/>
              <p:nvPr/>
            </p:nvSpPr>
            <p:spPr>
              <a:xfrm>
                <a:off x="1200214" y="2841272"/>
                <a:ext cx="1798556" cy="502107"/>
              </a:xfrm>
              <a:custGeom>
                <a:avLst/>
                <a:gdLst/>
                <a:ahLst/>
                <a:cxnLst/>
                <a:rect l="l" t="t" r="r" b="b"/>
                <a:pathLst>
                  <a:path w="26138" h="7297" extrusionOk="0">
                    <a:moveTo>
                      <a:pt x="0" y="0"/>
                    </a:moveTo>
                    <a:lnTo>
                      <a:pt x="2192" y="3635"/>
                    </a:lnTo>
                    <a:lnTo>
                      <a:pt x="0" y="7296"/>
                    </a:lnTo>
                    <a:lnTo>
                      <a:pt x="23946" y="7296"/>
                    </a:lnTo>
                    <a:lnTo>
                      <a:pt x="26137" y="3635"/>
                    </a:lnTo>
                    <a:lnTo>
                      <a:pt x="2394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8"/>
              <p:cNvSpPr/>
              <p:nvPr/>
            </p:nvSpPr>
            <p:spPr>
              <a:xfrm>
                <a:off x="1658086" y="2841272"/>
                <a:ext cx="820215" cy="502107"/>
              </a:xfrm>
              <a:custGeom>
                <a:avLst/>
                <a:gdLst/>
                <a:ahLst/>
                <a:cxnLst/>
                <a:rect l="l" t="t" r="r" b="b"/>
                <a:pathLst>
                  <a:path w="11920" h="7297" extrusionOk="0">
                    <a:moveTo>
                      <a:pt x="2058" y="0"/>
                    </a:moveTo>
                    <a:cubicBezTo>
                      <a:pt x="749" y="1069"/>
                      <a:pt x="1" y="2673"/>
                      <a:pt x="1" y="4356"/>
                    </a:cubicBezTo>
                    <a:cubicBezTo>
                      <a:pt x="1" y="5399"/>
                      <a:pt x="295" y="6414"/>
                      <a:pt x="829" y="7296"/>
                    </a:cubicBezTo>
                    <a:lnTo>
                      <a:pt x="10450" y="7296"/>
                    </a:lnTo>
                    <a:cubicBezTo>
                      <a:pt x="11920" y="4891"/>
                      <a:pt x="11385" y="1791"/>
                      <a:pt x="9247" y="0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8"/>
              <p:cNvSpPr/>
              <p:nvPr/>
            </p:nvSpPr>
            <p:spPr>
              <a:xfrm>
                <a:off x="1718778" y="2690438"/>
                <a:ext cx="776108" cy="777966"/>
              </a:xfrm>
              <a:custGeom>
                <a:avLst/>
                <a:gdLst/>
                <a:ahLst/>
                <a:cxnLst/>
                <a:rect l="l" t="t" r="r" b="b"/>
                <a:pathLst>
                  <a:path w="11279" h="11306" extrusionOk="0">
                    <a:moveTo>
                      <a:pt x="5640" y="1"/>
                    </a:moveTo>
                    <a:cubicBezTo>
                      <a:pt x="2513" y="1"/>
                      <a:pt x="1" y="2540"/>
                      <a:pt x="1" y="5640"/>
                    </a:cubicBezTo>
                    <a:cubicBezTo>
                      <a:pt x="1" y="8767"/>
                      <a:pt x="2513" y="11305"/>
                      <a:pt x="5640" y="11305"/>
                    </a:cubicBezTo>
                    <a:cubicBezTo>
                      <a:pt x="8766" y="11305"/>
                      <a:pt x="11278" y="8767"/>
                      <a:pt x="11278" y="5640"/>
                    </a:cubicBezTo>
                    <a:cubicBezTo>
                      <a:pt x="11278" y="2540"/>
                      <a:pt x="8766" y="1"/>
                      <a:pt x="5640" y="1"/>
                    </a:cubicBezTo>
                    <a:close/>
                  </a:path>
                </a:pathLst>
              </a:custGeom>
              <a:solidFill>
                <a:srgbClr val="D530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8"/>
              <p:cNvSpPr/>
              <p:nvPr/>
            </p:nvSpPr>
            <p:spPr>
              <a:xfrm>
                <a:off x="1773965" y="2856410"/>
                <a:ext cx="555434" cy="475890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6916" extrusionOk="0">
                    <a:moveTo>
                      <a:pt x="4580" y="1"/>
                    </a:moveTo>
                    <a:cubicBezTo>
                      <a:pt x="3734" y="1"/>
                      <a:pt x="2871" y="313"/>
                      <a:pt x="2165" y="1010"/>
                    </a:cubicBezTo>
                    <a:cubicBezTo>
                      <a:pt x="0" y="3201"/>
                      <a:pt x="1550" y="6916"/>
                      <a:pt x="4624" y="6916"/>
                    </a:cubicBezTo>
                    <a:cubicBezTo>
                      <a:pt x="6521" y="6916"/>
                      <a:pt x="8071" y="5366"/>
                      <a:pt x="8071" y="3468"/>
                    </a:cubicBezTo>
                    <a:cubicBezTo>
                      <a:pt x="8071" y="1384"/>
                      <a:pt x="6363" y="1"/>
                      <a:pt x="4580" y="1"/>
                    </a:cubicBezTo>
                    <a:close/>
                  </a:path>
                </a:pathLst>
              </a:custGeom>
              <a:solidFill>
                <a:srgbClr val="D05A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8"/>
              <p:cNvSpPr/>
              <p:nvPr/>
            </p:nvSpPr>
            <p:spPr>
              <a:xfrm>
                <a:off x="1788690" y="2841272"/>
                <a:ext cx="555366" cy="476372"/>
              </a:xfrm>
              <a:custGeom>
                <a:avLst/>
                <a:gdLst/>
                <a:ahLst/>
                <a:cxnLst/>
                <a:rect l="l" t="t" r="r" b="b"/>
                <a:pathLst>
                  <a:path w="8071" h="6923" extrusionOk="0">
                    <a:moveTo>
                      <a:pt x="4596" y="0"/>
                    </a:moveTo>
                    <a:cubicBezTo>
                      <a:pt x="3744" y="0"/>
                      <a:pt x="2875" y="315"/>
                      <a:pt x="2165" y="1016"/>
                    </a:cubicBezTo>
                    <a:cubicBezTo>
                      <a:pt x="0" y="3207"/>
                      <a:pt x="1550" y="6922"/>
                      <a:pt x="4624" y="6922"/>
                    </a:cubicBezTo>
                    <a:cubicBezTo>
                      <a:pt x="6521" y="6895"/>
                      <a:pt x="8071" y="5372"/>
                      <a:pt x="8071" y="3448"/>
                    </a:cubicBezTo>
                    <a:cubicBezTo>
                      <a:pt x="8071" y="1370"/>
                      <a:pt x="6373" y="0"/>
                      <a:pt x="4596" y="0"/>
                    </a:cubicBezTo>
                    <a:close/>
                  </a:path>
                </a:pathLst>
              </a:custGeom>
              <a:solidFill>
                <a:srgbClr val="FBCC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8"/>
              <p:cNvSpPr/>
              <p:nvPr/>
            </p:nvSpPr>
            <p:spPr>
              <a:xfrm>
                <a:off x="1632351" y="2714384"/>
                <a:ext cx="840445" cy="753676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10953" extrusionOk="0">
                    <a:moveTo>
                      <a:pt x="4971" y="0"/>
                    </a:moveTo>
                    <a:lnTo>
                      <a:pt x="4971" y="0"/>
                    </a:lnTo>
                    <a:cubicBezTo>
                      <a:pt x="1096" y="1417"/>
                      <a:pt x="1" y="6388"/>
                      <a:pt x="2914" y="9301"/>
                    </a:cubicBezTo>
                    <a:cubicBezTo>
                      <a:pt x="4039" y="10426"/>
                      <a:pt x="5470" y="10953"/>
                      <a:pt x="6886" y="10953"/>
                    </a:cubicBezTo>
                    <a:cubicBezTo>
                      <a:pt x="9136" y="10953"/>
                      <a:pt x="11344" y="9621"/>
                      <a:pt x="12214" y="7243"/>
                    </a:cubicBezTo>
                    <a:lnTo>
                      <a:pt x="12214" y="7243"/>
                    </a:lnTo>
                    <a:cubicBezTo>
                      <a:pt x="11359" y="9407"/>
                      <a:pt x="9301" y="10824"/>
                      <a:pt x="6976" y="10824"/>
                    </a:cubicBezTo>
                    <a:cubicBezTo>
                      <a:pt x="4276" y="10824"/>
                      <a:pt x="1978" y="8900"/>
                      <a:pt x="1497" y="6254"/>
                    </a:cubicBezTo>
                    <a:cubicBezTo>
                      <a:pt x="989" y="3608"/>
                      <a:pt x="2459" y="989"/>
                      <a:pt x="4971" y="0"/>
                    </a:cubicBezTo>
                    <a:close/>
                  </a:path>
                </a:pathLst>
              </a:custGeom>
              <a:solidFill>
                <a:srgbClr val="FBCC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4" name="Google Shape;2004;p48"/>
            <p:cNvGrpSpPr/>
            <p:nvPr/>
          </p:nvGrpSpPr>
          <p:grpSpPr>
            <a:xfrm>
              <a:off x="2847907" y="2690438"/>
              <a:ext cx="1800414" cy="777966"/>
              <a:chOff x="2847907" y="2690438"/>
              <a:chExt cx="1800414" cy="777966"/>
            </a:xfrm>
          </p:grpSpPr>
          <p:sp>
            <p:nvSpPr>
              <p:cNvPr id="2005" name="Google Shape;2005;p48"/>
              <p:cNvSpPr/>
              <p:nvPr/>
            </p:nvSpPr>
            <p:spPr>
              <a:xfrm>
                <a:off x="2847907" y="2841272"/>
                <a:ext cx="1800414" cy="502107"/>
              </a:xfrm>
              <a:custGeom>
                <a:avLst/>
                <a:gdLst/>
                <a:ahLst/>
                <a:cxnLst/>
                <a:rect l="l" t="t" r="r" b="b"/>
                <a:pathLst>
                  <a:path w="26165" h="7297" extrusionOk="0">
                    <a:moveTo>
                      <a:pt x="1" y="0"/>
                    </a:moveTo>
                    <a:lnTo>
                      <a:pt x="2192" y="3635"/>
                    </a:lnTo>
                    <a:lnTo>
                      <a:pt x="1" y="7296"/>
                    </a:lnTo>
                    <a:lnTo>
                      <a:pt x="23973" y="7296"/>
                    </a:lnTo>
                    <a:lnTo>
                      <a:pt x="26164" y="3635"/>
                    </a:lnTo>
                    <a:lnTo>
                      <a:pt x="239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8"/>
              <p:cNvSpPr/>
              <p:nvPr/>
            </p:nvSpPr>
            <p:spPr>
              <a:xfrm>
                <a:off x="3355461" y="2690438"/>
                <a:ext cx="776108" cy="777966"/>
              </a:xfrm>
              <a:custGeom>
                <a:avLst/>
                <a:gdLst/>
                <a:ahLst/>
                <a:cxnLst/>
                <a:rect l="l" t="t" r="r" b="b"/>
                <a:pathLst>
                  <a:path w="11279" h="11306" extrusionOk="0">
                    <a:moveTo>
                      <a:pt x="5640" y="1"/>
                    </a:moveTo>
                    <a:cubicBezTo>
                      <a:pt x="2513" y="1"/>
                      <a:pt x="1" y="2540"/>
                      <a:pt x="1" y="5640"/>
                    </a:cubicBezTo>
                    <a:cubicBezTo>
                      <a:pt x="1" y="8767"/>
                      <a:pt x="2513" y="11305"/>
                      <a:pt x="5640" y="11305"/>
                    </a:cubicBezTo>
                    <a:cubicBezTo>
                      <a:pt x="8740" y="11305"/>
                      <a:pt x="11279" y="8767"/>
                      <a:pt x="11279" y="5640"/>
                    </a:cubicBezTo>
                    <a:cubicBezTo>
                      <a:pt x="11279" y="2540"/>
                      <a:pt x="8740" y="1"/>
                      <a:pt x="5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8"/>
              <p:cNvSpPr/>
              <p:nvPr/>
            </p:nvSpPr>
            <p:spPr>
              <a:xfrm>
                <a:off x="3410648" y="2856410"/>
                <a:ext cx="555434" cy="475890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6916" extrusionOk="0">
                    <a:moveTo>
                      <a:pt x="4580" y="1"/>
                    </a:moveTo>
                    <a:cubicBezTo>
                      <a:pt x="3734" y="1"/>
                      <a:pt x="2871" y="313"/>
                      <a:pt x="2165" y="1010"/>
                    </a:cubicBezTo>
                    <a:cubicBezTo>
                      <a:pt x="0" y="3201"/>
                      <a:pt x="1524" y="6916"/>
                      <a:pt x="4624" y="6916"/>
                    </a:cubicBezTo>
                    <a:cubicBezTo>
                      <a:pt x="6521" y="6916"/>
                      <a:pt x="8071" y="5366"/>
                      <a:pt x="8071" y="3468"/>
                    </a:cubicBezTo>
                    <a:cubicBezTo>
                      <a:pt x="8071" y="1384"/>
                      <a:pt x="6363" y="1"/>
                      <a:pt x="4580" y="1"/>
                    </a:cubicBezTo>
                    <a:close/>
                  </a:path>
                </a:pathLst>
              </a:custGeom>
              <a:solidFill>
                <a:srgbClr val="992C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8"/>
              <p:cNvSpPr/>
              <p:nvPr/>
            </p:nvSpPr>
            <p:spPr>
              <a:xfrm>
                <a:off x="3425373" y="2841272"/>
                <a:ext cx="555434" cy="476372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6923" extrusionOk="0">
                    <a:moveTo>
                      <a:pt x="4584" y="0"/>
                    </a:moveTo>
                    <a:cubicBezTo>
                      <a:pt x="3733" y="0"/>
                      <a:pt x="2866" y="315"/>
                      <a:pt x="2165" y="1016"/>
                    </a:cubicBezTo>
                    <a:cubicBezTo>
                      <a:pt x="0" y="3207"/>
                      <a:pt x="1523" y="6922"/>
                      <a:pt x="4624" y="6922"/>
                    </a:cubicBezTo>
                    <a:cubicBezTo>
                      <a:pt x="6521" y="6922"/>
                      <a:pt x="8071" y="5372"/>
                      <a:pt x="8071" y="3448"/>
                    </a:cubicBezTo>
                    <a:cubicBezTo>
                      <a:pt x="8071" y="1370"/>
                      <a:pt x="6361" y="0"/>
                      <a:pt x="45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8"/>
              <p:cNvSpPr/>
              <p:nvPr/>
            </p:nvSpPr>
            <p:spPr>
              <a:xfrm>
                <a:off x="3267175" y="2714384"/>
                <a:ext cx="840514" cy="753676"/>
              </a:xfrm>
              <a:custGeom>
                <a:avLst/>
                <a:gdLst/>
                <a:ahLst/>
                <a:cxnLst/>
                <a:rect l="l" t="t" r="r" b="b"/>
                <a:pathLst>
                  <a:path w="12215" h="10953" extrusionOk="0">
                    <a:moveTo>
                      <a:pt x="4998" y="0"/>
                    </a:moveTo>
                    <a:cubicBezTo>
                      <a:pt x="1123" y="1417"/>
                      <a:pt x="1" y="6388"/>
                      <a:pt x="2941" y="9301"/>
                    </a:cubicBezTo>
                    <a:cubicBezTo>
                      <a:pt x="4066" y="10426"/>
                      <a:pt x="5494" y="10953"/>
                      <a:pt x="6904" y="10953"/>
                    </a:cubicBezTo>
                    <a:cubicBezTo>
                      <a:pt x="9146" y="10953"/>
                      <a:pt x="11345" y="9621"/>
                      <a:pt x="12214" y="7243"/>
                    </a:cubicBezTo>
                    <a:lnTo>
                      <a:pt x="12214" y="7243"/>
                    </a:lnTo>
                    <a:cubicBezTo>
                      <a:pt x="11386" y="9407"/>
                      <a:pt x="9301" y="10824"/>
                      <a:pt x="7003" y="10824"/>
                    </a:cubicBezTo>
                    <a:cubicBezTo>
                      <a:pt x="4304" y="10824"/>
                      <a:pt x="2005" y="8900"/>
                      <a:pt x="1497" y="6254"/>
                    </a:cubicBezTo>
                    <a:cubicBezTo>
                      <a:pt x="1016" y="3608"/>
                      <a:pt x="2486" y="989"/>
                      <a:pt x="4998" y="0"/>
                    </a:cubicBezTo>
                    <a:close/>
                  </a:path>
                </a:pathLst>
              </a:custGeom>
              <a:solidFill>
                <a:srgbClr val="992C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10" name="Google Shape;2010;p48"/>
            <p:cNvGrpSpPr/>
            <p:nvPr/>
          </p:nvGrpSpPr>
          <p:grpSpPr>
            <a:xfrm>
              <a:off x="6145219" y="2690438"/>
              <a:ext cx="1798556" cy="777966"/>
              <a:chOff x="6145219" y="2690438"/>
              <a:chExt cx="1798556" cy="777966"/>
            </a:xfrm>
          </p:grpSpPr>
          <p:sp>
            <p:nvSpPr>
              <p:cNvPr id="2011" name="Google Shape;2011;p48"/>
              <p:cNvSpPr/>
              <p:nvPr/>
            </p:nvSpPr>
            <p:spPr>
              <a:xfrm>
                <a:off x="6145219" y="2841272"/>
                <a:ext cx="1798556" cy="502107"/>
              </a:xfrm>
              <a:custGeom>
                <a:avLst/>
                <a:gdLst/>
                <a:ahLst/>
                <a:cxnLst/>
                <a:rect l="l" t="t" r="r" b="b"/>
                <a:pathLst>
                  <a:path w="26138" h="7297" extrusionOk="0">
                    <a:moveTo>
                      <a:pt x="0" y="0"/>
                    </a:moveTo>
                    <a:lnTo>
                      <a:pt x="2192" y="3635"/>
                    </a:lnTo>
                    <a:lnTo>
                      <a:pt x="0" y="7296"/>
                    </a:lnTo>
                    <a:lnTo>
                      <a:pt x="23946" y="7296"/>
                    </a:lnTo>
                    <a:lnTo>
                      <a:pt x="26137" y="3635"/>
                    </a:lnTo>
                    <a:lnTo>
                      <a:pt x="23946" y="0"/>
                    </a:lnTo>
                    <a:close/>
                  </a:path>
                </a:pathLst>
              </a:custGeom>
              <a:solidFill>
                <a:srgbClr val="997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8"/>
              <p:cNvSpPr/>
              <p:nvPr/>
            </p:nvSpPr>
            <p:spPr>
              <a:xfrm>
                <a:off x="6661925" y="2690438"/>
                <a:ext cx="776108" cy="777966"/>
              </a:xfrm>
              <a:custGeom>
                <a:avLst/>
                <a:gdLst/>
                <a:ahLst/>
                <a:cxnLst/>
                <a:rect l="l" t="t" r="r" b="b"/>
                <a:pathLst>
                  <a:path w="11279" h="11306" extrusionOk="0">
                    <a:moveTo>
                      <a:pt x="5640" y="1"/>
                    </a:moveTo>
                    <a:cubicBezTo>
                      <a:pt x="2513" y="1"/>
                      <a:pt x="1" y="2540"/>
                      <a:pt x="1" y="5640"/>
                    </a:cubicBezTo>
                    <a:cubicBezTo>
                      <a:pt x="1" y="8767"/>
                      <a:pt x="2513" y="11305"/>
                      <a:pt x="5640" y="11305"/>
                    </a:cubicBezTo>
                    <a:cubicBezTo>
                      <a:pt x="8767" y="11305"/>
                      <a:pt x="11279" y="8767"/>
                      <a:pt x="11279" y="5640"/>
                    </a:cubicBezTo>
                    <a:cubicBezTo>
                      <a:pt x="11279" y="2540"/>
                      <a:pt x="8767" y="1"/>
                      <a:pt x="5640" y="1"/>
                    </a:cubicBezTo>
                    <a:close/>
                  </a:path>
                </a:pathLst>
              </a:custGeom>
              <a:solidFill>
                <a:srgbClr val="5642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8"/>
              <p:cNvSpPr/>
              <p:nvPr/>
            </p:nvSpPr>
            <p:spPr>
              <a:xfrm>
                <a:off x="6717111" y="2856410"/>
                <a:ext cx="555434" cy="475890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6916" extrusionOk="0">
                    <a:moveTo>
                      <a:pt x="4581" y="1"/>
                    </a:moveTo>
                    <a:cubicBezTo>
                      <a:pt x="3734" y="1"/>
                      <a:pt x="2871" y="313"/>
                      <a:pt x="2165" y="1010"/>
                    </a:cubicBezTo>
                    <a:cubicBezTo>
                      <a:pt x="1" y="3201"/>
                      <a:pt x="1551" y="6916"/>
                      <a:pt x="4624" y="6916"/>
                    </a:cubicBezTo>
                    <a:cubicBezTo>
                      <a:pt x="6521" y="6916"/>
                      <a:pt x="8071" y="5366"/>
                      <a:pt x="8071" y="3468"/>
                    </a:cubicBezTo>
                    <a:cubicBezTo>
                      <a:pt x="8071" y="1384"/>
                      <a:pt x="6364" y="1"/>
                      <a:pt x="4581" y="1"/>
                    </a:cubicBezTo>
                    <a:close/>
                  </a:path>
                </a:pathLst>
              </a:custGeom>
              <a:solidFill>
                <a:srgbClr val="423A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8"/>
              <p:cNvSpPr/>
              <p:nvPr/>
            </p:nvSpPr>
            <p:spPr>
              <a:xfrm>
                <a:off x="6731837" y="2841272"/>
                <a:ext cx="555434" cy="476372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6923" extrusionOk="0">
                    <a:moveTo>
                      <a:pt x="4596" y="0"/>
                    </a:moveTo>
                    <a:cubicBezTo>
                      <a:pt x="3744" y="0"/>
                      <a:pt x="2875" y="315"/>
                      <a:pt x="2165" y="1016"/>
                    </a:cubicBezTo>
                    <a:cubicBezTo>
                      <a:pt x="0" y="3207"/>
                      <a:pt x="1550" y="6922"/>
                      <a:pt x="4624" y="6922"/>
                    </a:cubicBezTo>
                    <a:cubicBezTo>
                      <a:pt x="6521" y="6922"/>
                      <a:pt x="8071" y="5372"/>
                      <a:pt x="8071" y="3448"/>
                    </a:cubicBezTo>
                    <a:cubicBezTo>
                      <a:pt x="8071" y="1370"/>
                      <a:pt x="6373" y="0"/>
                      <a:pt x="4596" y="0"/>
                    </a:cubicBezTo>
                    <a:close/>
                  </a:path>
                </a:pathLst>
              </a:custGeom>
              <a:solidFill>
                <a:srgbClr val="F2F4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8"/>
              <p:cNvSpPr/>
              <p:nvPr/>
            </p:nvSpPr>
            <p:spPr>
              <a:xfrm>
                <a:off x="6575497" y="2714384"/>
                <a:ext cx="840445" cy="753676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10953" extrusionOk="0">
                    <a:moveTo>
                      <a:pt x="4972" y="0"/>
                    </a:moveTo>
                    <a:cubicBezTo>
                      <a:pt x="1096" y="1417"/>
                      <a:pt x="1" y="6388"/>
                      <a:pt x="2914" y="9301"/>
                    </a:cubicBezTo>
                    <a:cubicBezTo>
                      <a:pt x="4039" y="10426"/>
                      <a:pt x="5471" y="10953"/>
                      <a:pt x="6886" y="10953"/>
                    </a:cubicBezTo>
                    <a:cubicBezTo>
                      <a:pt x="9136" y="10953"/>
                      <a:pt x="11345" y="9621"/>
                      <a:pt x="12214" y="7243"/>
                    </a:cubicBezTo>
                    <a:lnTo>
                      <a:pt x="12214" y="7243"/>
                    </a:lnTo>
                    <a:cubicBezTo>
                      <a:pt x="11359" y="9407"/>
                      <a:pt x="9301" y="10824"/>
                      <a:pt x="6976" y="10824"/>
                    </a:cubicBezTo>
                    <a:cubicBezTo>
                      <a:pt x="4277" y="10824"/>
                      <a:pt x="1978" y="8900"/>
                      <a:pt x="1497" y="6254"/>
                    </a:cubicBezTo>
                    <a:cubicBezTo>
                      <a:pt x="990" y="3608"/>
                      <a:pt x="2459" y="989"/>
                      <a:pt x="49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16" name="Google Shape;2016;p48"/>
            <p:cNvGrpSpPr/>
            <p:nvPr/>
          </p:nvGrpSpPr>
          <p:grpSpPr>
            <a:xfrm>
              <a:off x="4497457" y="2690438"/>
              <a:ext cx="1798556" cy="777966"/>
              <a:chOff x="4497457" y="2690438"/>
              <a:chExt cx="1798556" cy="777966"/>
            </a:xfrm>
          </p:grpSpPr>
          <p:sp>
            <p:nvSpPr>
              <p:cNvPr id="2017" name="Google Shape;2017;p48"/>
              <p:cNvSpPr/>
              <p:nvPr/>
            </p:nvSpPr>
            <p:spPr>
              <a:xfrm>
                <a:off x="4497457" y="2841272"/>
                <a:ext cx="1798556" cy="502107"/>
              </a:xfrm>
              <a:custGeom>
                <a:avLst/>
                <a:gdLst/>
                <a:ahLst/>
                <a:cxnLst/>
                <a:rect l="l" t="t" r="r" b="b"/>
                <a:pathLst>
                  <a:path w="26138" h="7297" extrusionOk="0">
                    <a:moveTo>
                      <a:pt x="1" y="0"/>
                    </a:moveTo>
                    <a:lnTo>
                      <a:pt x="2192" y="3635"/>
                    </a:lnTo>
                    <a:lnTo>
                      <a:pt x="1" y="7296"/>
                    </a:lnTo>
                    <a:lnTo>
                      <a:pt x="23946" y="7296"/>
                    </a:lnTo>
                    <a:lnTo>
                      <a:pt x="26138" y="3635"/>
                    </a:lnTo>
                    <a:lnTo>
                      <a:pt x="239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48"/>
              <p:cNvSpPr/>
              <p:nvPr/>
            </p:nvSpPr>
            <p:spPr>
              <a:xfrm>
                <a:off x="4951682" y="2841272"/>
                <a:ext cx="820284" cy="502107"/>
              </a:xfrm>
              <a:custGeom>
                <a:avLst/>
                <a:gdLst/>
                <a:ahLst/>
                <a:cxnLst/>
                <a:rect l="l" t="t" r="r" b="b"/>
                <a:pathLst>
                  <a:path w="11921" h="7297" extrusionOk="0">
                    <a:moveTo>
                      <a:pt x="2059" y="0"/>
                    </a:moveTo>
                    <a:cubicBezTo>
                      <a:pt x="749" y="1069"/>
                      <a:pt x="1" y="2646"/>
                      <a:pt x="1" y="4356"/>
                    </a:cubicBezTo>
                    <a:cubicBezTo>
                      <a:pt x="1" y="5372"/>
                      <a:pt x="295" y="6414"/>
                      <a:pt x="856" y="7296"/>
                    </a:cubicBezTo>
                    <a:lnTo>
                      <a:pt x="10450" y="7296"/>
                    </a:lnTo>
                    <a:cubicBezTo>
                      <a:pt x="11920" y="4891"/>
                      <a:pt x="11412" y="1791"/>
                      <a:pt x="9248" y="0"/>
                    </a:cubicBezTo>
                    <a:close/>
                  </a:path>
                </a:pathLst>
              </a:custGeom>
              <a:solidFill>
                <a:srgbClr val="785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48"/>
              <p:cNvSpPr/>
              <p:nvPr/>
            </p:nvSpPr>
            <p:spPr>
              <a:xfrm>
                <a:off x="5012374" y="2690438"/>
                <a:ext cx="776108" cy="777966"/>
              </a:xfrm>
              <a:custGeom>
                <a:avLst/>
                <a:gdLst/>
                <a:ahLst/>
                <a:cxnLst/>
                <a:rect l="l" t="t" r="r" b="b"/>
                <a:pathLst>
                  <a:path w="11279" h="11306" extrusionOk="0">
                    <a:moveTo>
                      <a:pt x="5640" y="1"/>
                    </a:moveTo>
                    <a:cubicBezTo>
                      <a:pt x="2540" y="1"/>
                      <a:pt x="1" y="2540"/>
                      <a:pt x="1" y="5640"/>
                    </a:cubicBezTo>
                    <a:cubicBezTo>
                      <a:pt x="1" y="8767"/>
                      <a:pt x="2540" y="11305"/>
                      <a:pt x="5640" y="11305"/>
                    </a:cubicBezTo>
                    <a:cubicBezTo>
                      <a:pt x="8766" y="11305"/>
                      <a:pt x="11279" y="8767"/>
                      <a:pt x="11279" y="5640"/>
                    </a:cubicBezTo>
                    <a:cubicBezTo>
                      <a:pt x="11279" y="2540"/>
                      <a:pt x="8766" y="1"/>
                      <a:pt x="56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48"/>
              <p:cNvSpPr/>
              <p:nvPr/>
            </p:nvSpPr>
            <p:spPr>
              <a:xfrm>
                <a:off x="5067561" y="2856410"/>
                <a:ext cx="555434" cy="475890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6916" extrusionOk="0">
                    <a:moveTo>
                      <a:pt x="4581" y="1"/>
                    </a:moveTo>
                    <a:cubicBezTo>
                      <a:pt x="3734" y="1"/>
                      <a:pt x="2871" y="313"/>
                      <a:pt x="2165" y="1010"/>
                    </a:cubicBezTo>
                    <a:cubicBezTo>
                      <a:pt x="0" y="3201"/>
                      <a:pt x="1524" y="6916"/>
                      <a:pt x="4624" y="6916"/>
                    </a:cubicBezTo>
                    <a:cubicBezTo>
                      <a:pt x="6521" y="6916"/>
                      <a:pt x="8071" y="5366"/>
                      <a:pt x="8071" y="3468"/>
                    </a:cubicBezTo>
                    <a:cubicBezTo>
                      <a:pt x="8071" y="1384"/>
                      <a:pt x="6363" y="1"/>
                      <a:pt x="4581" y="1"/>
                    </a:cubicBezTo>
                    <a:close/>
                  </a:path>
                </a:pathLst>
              </a:custGeom>
              <a:solidFill>
                <a:srgbClr val="9975E6">
                  <a:alpha val="48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8"/>
              <p:cNvSpPr/>
              <p:nvPr/>
            </p:nvSpPr>
            <p:spPr>
              <a:xfrm>
                <a:off x="5082287" y="2841272"/>
                <a:ext cx="555434" cy="476372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6923" extrusionOk="0">
                    <a:moveTo>
                      <a:pt x="4596" y="0"/>
                    </a:moveTo>
                    <a:cubicBezTo>
                      <a:pt x="3744" y="0"/>
                      <a:pt x="2875" y="315"/>
                      <a:pt x="2165" y="1016"/>
                    </a:cubicBezTo>
                    <a:cubicBezTo>
                      <a:pt x="0" y="3207"/>
                      <a:pt x="1550" y="6922"/>
                      <a:pt x="4624" y="6922"/>
                    </a:cubicBezTo>
                    <a:cubicBezTo>
                      <a:pt x="6521" y="6895"/>
                      <a:pt x="8071" y="5372"/>
                      <a:pt x="8071" y="3448"/>
                    </a:cubicBezTo>
                    <a:cubicBezTo>
                      <a:pt x="8071" y="1370"/>
                      <a:pt x="6373" y="0"/>
                      <a:pt x="4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8"/>
              <p:cNvSpPr/>
              <p:nvPr/>
            </p:nvSpPr>
            <p:spPr>
              <a:xfrm>
                <a:off x="4925947" y="2714384"/>
                <a:ext cx="840445" cy="753676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10953" extrusionOk="0">
                    <a:moveTo>
                      <a:pt x="4971" y="0"/>
                    </a:moveTo>
                    <a:lnTo>
                      <a:pt x="4971" y="0"/>
                    </a:lnTo>
                    <a:cubicBezTo>
                      <a:pt x="1096" y="1417"/>
                      <a:pt x="1" y="6388"/>
                      <a:pt x="2914" y="9301"/>
                    </a:cubicBezTo>
                    <a:cubicBezTo>
                      <a:pt x="4039" y="10426"/>
                      <a:pt x="5471" y="10953"/>
                      <a:pt x="6886" y="10953"/>
                    </a:cubicBezTo>
                    <a:cubicBezTo>
                      <a:pt x="9136" y="10953"/>
                      <a:pt x="11344" y="9621"/>
                      <a:pt x="12214" y="7243"/>
                    </a:cubicBezTo>
                    <a:lnTo>
                      <a:pt x="12214" y="7243"/>
                    </a:lnTo>
                    <a:cubicBezTo>
                      <a:pt x="11385" y="9407"/>
                      <a:pt x="9301" y="10824"/>
                      <a:pt x="6976" y="10824"/>
                    </a:cubicBezTo>
                    <a:cubicBezTo>
                      <a:pt x="4303" y="10824"/>
                      <a:pt x="1978" y="8900"/>
                      <a:pt x="1497" y="6254"/>
                    </a:cubicBezTo>
                    <a:cubicBezTo>
                      <a:pt x="1016" y="3608"/>
                      <a:pt x="2459" y="989"/>
                      <a:pt x="4971" y="0"/>
                    </a:cubicBezTo>
                    <a:close/>
                  </a:path>
                </a:pathLst>
              </a:custGeom>
              <a:solidFill>
                <a:srgbClr val="997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23" name="Google Shape;2023;p48"/>
          <p:cNvSpPr txBox="1">
            <a:spLocks noGrp="1"/>
          </p:cNvSpPr>
          <p:nvPr>
            <p:ph type="title"/>
          </p:nvPr>
        </p:nvSpPr>
        <p:spPr>
          <a:xfrm>
            <a:off x="1048350" y="5192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E516C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Do you prefer this </a:t>
            </a:r>
            <a:r>
              <a:rPr lang="es" b="1">
                <a:solidFill>
                  <a:schemeClr val="accent2"/>
                </a:solidFill>
              </a:rPr>
              <a:t>timeline?</a:t>
            </a:r>
            <a:endParaRPr b="1">
              <a:solidFill>
                <a:schemeClr val="accent2"/>
              </a:solidFill>
            </a:endParaRPr>
          </a:p>
        </p:txBody>
      </p:sp>
      <p:sp>
        <p:nvSpPr>
          <p:cNvPr id="2024" name="Google Shape;2024;p48"/>
          <p:cNvSpPr txBox="1"/>
          <p:nvPr/>
        </p:nvSpPr>
        <p:spPr>
          <a:xfrm>
            <a:off x="2378200" y="1512788"/>
            <a:ext cx="1194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1</a:t>
            </a:r>
            <a:endParaRPr sz="12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25" name="Google Shape;2025;p48"/>
          <p:cNvSpPr txBox="1"/>
          <p:nvPr/>
        </p:nvSpPr>
        <p:spPr>
          <a:xfrm>
            <a:off x="2378200" y="1761950"/>
            <a:ext cx="11943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Mercury is the closest planet to the Sun</a:t>
            </a:r>
            <a:endParaRPr sz="1000">
              <a:solidFill>
                <a:srgbClr val="999999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grpSp>
        <p:nvGrpSpPr>
          <p:cNvPr id="2026" name="Google Shape;2026;p48"/>
          <p:cNvGrpSpPr/>
          <p:nvPr/>
        </p:nvGrpSpPr>
        <p:grpSpPr>
          <a:xfrm>
            <a:off x="1957829" y="1583335"/>
            <a:ext cx="301663" cy="934524"/>
            <a:chOff x="1957829" y="1583335"/>
            <a:chExt cx="301663" cy="934524"/>
          </a:xfrm>
        </p:grpSpPr>
        <p:sp>
          <p:nvSpPr>
            <p:cNvPr id="2027" name="Google Shape;2027;p48"/>
            <p:cNvSpPr/>
            <p:nvPr/>
          </p:nvSpPr>
          <p:spPr>
            <a:xfrm>
              <a:off x="1957829" y="1583335"/>
              <a:ext cx="301663" cy="897558"/>
            </a:xfrm>
            <a:custGeom>
              <a:avLst/>
              <a:gdLst/>
              <a:ahLst/>
              <a:cxnLst/>
              <a:rect l="l" t="t" r="r" b="b"/>
              <a:pathLst>
                <a:path w="4384" h="13044" extrusionOk="0">
                  <a:moveTo>
                    <a:pt x="2216" y="1"/>
                  </a:moveTo>
                  <a:cubicBezTo>
                    <a:pt x="2199" y="1"/>
                    <a:pt x="2182" y="1"/>
                    <a:pt x="2166" y="1"/>
                  </a:cubicBezTo>
                  <a:cubicBezTo>
                    <a:pt x="2149" y="1"/>
                    <a:pt x="2133" y="1"/>
                    <a:pt x="2116" y="1"/>
                  </a:cubicBezTo>
                  <a:cubicBezTo>
                    <a:pt x="963" y="1"/>
                    <a:pt x="28" y="927"/>
                    <a:pt x="28" y="2086"/>
                  </a:cubicBezTo>
                  <a:cubicBezTo>
                    <a:pt x="1" y="3235"/>
                    <a:pt x="909" y="4197"/>
                    <a:pt x="2085" y="4224"/>
                  </a:cubicBezTo>
                  <a:lnTo>
                    <a:pt x="2085" y="12348"/>
                  </a:lnTo>
                  <a:cubicBezTo>
                    <a:pt x="1925" y="12375"/>
                    <a:pt x="1818" y="12455"/>
                    <a:pt x="1711" y="12562"/>
                  </a:cubicBezTo>
                  <a:lnTo>
                    <a:pt x="2192" y="13043"/>
                  </a:lnTo>
                  <a:lnTo>
                    <a:pt x="2673" y="12562"/>
                  </a:lnTo>
                  <a:cubicBezTo>
                    <a:pt x="2566" y="12455"/>
                    <a:pt x="2433" y="12375"/>
                    <a:pt x="2299" y="12348"/>
                  </a:cubicBezTo>
                  <a:lnTo>
                    <a:pt x="2299" y="4224"/>
                  </a:lnTo>
                  <a:cubicBezTo>
                    <a:pt x="3448" y="4197"/>
                    <a:pt x="4384" y="3208"/>
                    <a:pt x="4330" y="2059"/>
                  </a:cubicBezTo>
                  <a:cubicBezTo>
                    <a:pt x="4304" y="900"/>
                    <a:pt x="3369" y="1"/>
                    <a:pt x="22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8"/>
            <p:cNvSpPr/>
            <p:nvPr/>
          </p:nvSpPr>
          <p:spPr>
            <a:xfrm>
              <a:off x="2056643" y="2462397"/>
              <a:ext cx="94339" cy="55461"/>
            </a:xfrm>
            <a:custGeom>
              <a:avLst/>
              <a:gdLst/>
              <a:ahLst/>
              <a:cxnLst/>
              <a:rect l="l" t="t" r="r" b="b"/>
              <a:pathLst>
                <a:path w="1371" h="806" extrusionOk="0">
                  <a:moveTo>
                    <a:pt x="1344" y="1"/>
                  </a:moveTo>
                  <a:lnTo>
                    <a:pt x="756" y="589"/>
                  </a:lnTo>
                  <a:lnTo>
                    <a:pt x="168" y="1"/>
                  </a:lnTo>
                  <a:lnTo>
                    <a:pt x="168" y="1"/>
                  </a:lnTo>
                  <a:cubicBezTo>
                    <a:pt x="1" y="503"/>
                    <a:pt x="388" y="806"/>
                    <a:pt x="767" y="806"/>
                  </a:cubicBezTo>
                  <a:cubicBezTo>
                    <a:pt x="1054" y="806"/>
                    <a:pt x="1336" y="633"/>
                    <a:pt x="1371" y="241"/>
                  </a:cubicBezTo>
                  <a:lnTo>
                    <a:pt x="1371" y="188"/>
                  </a:lnTo>
                  <a:cubicBezTo>
                    <a:pt x="1344" y="108"/>
                    <a:pt x="1344" y="54"/>
                    <a:pt x="1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9" name="Google Shape;2029;p48"/>
          <p:cNvGrpSpPr/>
          <p:nvPr/>
        </p:nvGrpSpPr>
        <p:grpSpPr>
          <a:xfrm>
            <a:off x="1978431" y="2952388"/>
            <a:ext cx="267132" cy="254060"/>
            <a:chOff x="-6690625" y="3631325"/>
            <a:chExt cx="307225" cy="292225"/>
          </a:xfrm>
        </p:grpSpPr>
        <p:sp>
          <p:nvSpPr>
            <p:cNvPr id="2030" name="Google Shape;2030;p48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8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8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8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8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5" name="Google Shape;2035;p48"/>
          <p:cNvGrpSpPr/>
          <p:nvPr/>
        </p:nvGrpSpPr>
        <p:grpSpPr>
          <a:xfrm>
            <a:off x="3587149" y="3644917"/>
            <a:ext cx="294300" cy="930587"/>
            <a:chOff x="3587149" y="3644917"/>
            <a:chExt cx="294300" cy="930587"/>
          </a:xfrm>
        </p:grpSpPr>
        <p:sp>
          <p:nvSpPr>
            <p:cNvPr id="2036" name="Google Shape;2036;p48"/>
            <p:cNvSpPr/>
            <p:nvPr/>
          </p:nvSpPr>
          <p:spPr>
            <a:xfrm>
              <a:off x="3587149" y="3678016"/>
              <a:ext cx="294300" cy="897489"/>
            </a:xfrm>
            <a:custGeom>
              <a:avLst/>
              <a:gdLst/>
              <a:ahLst/>
              <a:cxnLst/>
              <a:rect l="l" t="t" r="r" b="b"/>
              <a:pathLst>
                <a:path w="4277" h="13043" extrusionOk="0">
                  <a:moveTo>
                    <a:pt x="2219" y="0"/>
                  </a:moveTo>
                  <a:lnTo>
                    <a:pt x="1738" y="481"/>
                  </a:lnTo>
                  <a:cubicBezTo>
                    <a:pt x="1818" y="588"/>
                    <a:pt x="1952" y="668"/>
                    <a:pt x="2112" y="695"/>
                  </a:cubicBezTo>
                  <a:lnTo>
                    <a:pt x="2112" y="8819"/>
                  </a:lnTo>
                  <a:cubicBezTo>
                    <a:pt x="936" y="8846"/>
                    <a:pt x="1" y="9808"/>
                    <a:pt x="28" y="10957"/>
                  </a:cubicBezTo>
                  <a:cubicBezTo>
                    <a:pt x="54" y="12117"/>
                    <a:pt x="990" y="13042"/>
                    <a:pt x="2143" y="13042"/>
                  </a:cubicBezTo>
                  <a:cubicBezTo>
                    <a:pt x="2160" y="13042"/>
                    <a:pt x="2176" y="13042"/>
                    <a:pt x="2192" y="13042"/>
                  </a:cubicBezTo>
                  <a:cubicBezTo>
                    <a:pt x="3288" y="12988"/>
                    <a:pt x="4197" y="12107"/>
                    <a:pt x="4223" y="10984"/>
                  </a:cubicBezTo>
                  <a:cubicBezTo>
                    <a:pt x="4277" y="9888"/>
                    <a:pt x="3422" y="8926"/>
                    <a:pt x="2326" y="8819"/>
                  </a:cubicBezTo>
                  <a:lnTo>
                    <a:pt x="2326" y="695"/>
                  </a:lnTo>
                  <a:cubicBezTo>
                    <a:pt x="2460" y="668"/>
                    <a:pt x="2593" y="588"/>
                    <a:pt x="2673" y="481"/>
                  </a:cubicBezTo>
                  <a:lnTo>
                    <a:pt x="2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8"/>
            <p:cNvSpPr/>
            <p:nvPr/>
          </p:nvSpPr>
          <p:spPr>
            <a:xfrm>
              <a:off x="3697523" y="3644917"/>
              <a:ext cx="82847" cy="51539"/>
            </a:xfrm>
            <a:custGeom>
              <a:avLst/>
              <a:gdLst/>
              <a:ahLst/>
              <a:cxnLst/>
              <a:rect l="l" t="t" r="r" b="b"/>
              <a:pathLst>
                <a:path w="1204" h="749" extrusionOk="0">
                  <a:moveTo>
                    <a:pt x="602" y="0"/>
                  </a:moveTo>
                  <a:cubicBezTo>
                    <a:pt x="314" y="0"/>
                    <a:pt x="27" y="187"/>
                    <a:pt x="0" y="561"/>
                  </a:cubicBezTo>
                  <a:cubicBezTo>
                    <a:pt x="0" y="615"/>
                    <a:pt x="0" y="668"/>
                    <a:pt x="27" y="748"/>
                  </a:cubicBezTo>
                  <a:lnTo>
                    <a:pt x="588" y="160"/>
                  </a:lnTo>
                  <a:lnTo>
                    <a:pt x="1176" y="748"/>
                  </a:lnTo>
                  <a:cubicBezTo>
                    <a:pt x="1203" y="668"/>
                    <a:pt x="1203" y="615"/>
                    <a:pt x="1203" y="561"/>
                  </a:cubicBezTo>
                  <a:cubicBezTo>
                    <a:pt x="1176" y="187"/>
                    <a:pt x="889" y="0"/>
                    <a:pt x="6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8" name="Google Shape;2038;p48"/>
          <p:cNvGrpSpPr/>
          <p:nvPr/>
        </p:nvGrpSpPr>
        <p:grpSpPr>
          <a:xfrm>
            <a:off x="3609353" y="2952818"/>
            <a:ext cx="254785" cy="253213"/>
            <a:chOff x="-6689825" y="3992050"/>
            <a:chExt cx="293025" cy="291250"/>
          </a:xfrm>
        </p:grpSpPr>
        <p:sp>
          <p:nvSpPr>
            <p:cNvPr id="2039" name="Google Shape;2039;p48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8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8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8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8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8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8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8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8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8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8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8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1" name="Google Shape;2051;p48"/>
          <p:cNvSpPr/>
          <p:nvPr/>
        </p:nvSpPr>
        <p:spPr>
          <a:xfrm>
            <a:off x="6895471" y="3678016"/>
            <a:ext cx="292511" cy="897489"/>
          </a:xfrm>
          <a:custGeom>
            <a:avLst/>
            <a:gdLst/>
            <a:ahLst/>
            <a:cxnLst/>
            <a:rect l="l" t="t" r="r" b="b"/>
            <a:pathLst>
              <a:path w="4251" h="13043" extrusionOk="0">
                <a:moveTo>
                  <a:pt x="2192" y="0"/>
                </a:moveTo>
                <a:lnTo>
                  <a:pt x="1738" y="481"/>
                </a:lnTo>
                <a:cubicBezTo>
                  <a:pt x="1818" y="588"/>
                  <a:pt x="1952" y="668"/>
                  <a:pt x="2085" y="695"/>
                </a:cubicBezTo>
                <a:lnTo>
                  <a:pt x="2085" y="8819"/>
                </a:lnTo>
                <a:cubicBezTo>
                  <a:pt x="910" y="8846"/>
                  <a:pt x="1" y="9808"/>
                  <a:pt x="28" y="10957"/>
                </a:cubicBezTo>
                <a:cubicBezTo>
                  <a:pt x="54" y="12117"/>
                  <a:pt x="990" y="13042"/>
                  <a:pt x="2118" y="13042"/>
                </a:cubicBezTo>
                <a:cubicBezTo>
                  <a:pt x="2134" y="13042"/>
                  <a:pt x="2150" y="13042"/>
                  <a:pt x="2166" y="13042"/>
                </a:cubicBezTo>
                <a:cubicBezTo>
                  <a:pt x="3288" y="12988"/>
                  <a:pt x="4170" y="12107"/>
                  <a:pt x="4223" y="10984"/>
                </a:cubicBezTo>
                <a:cubicBezTo>
                  <a:pt x="4250" y="9888"/>
                  <a:pt x="3422" y="8926"/>
                  <a:pt x="2299" y="8819"/>
                </a:cubicBezTo>
                <a:lnTo>
                  <a:pt x="2299" y="695"/>
                </a:lnTo>
                <a:cubicBezTo>
                  <a:pt x="2433" y="668"/>
                  <a:pt x="2566" y="588"/>
                  <a:pt x="2673" y="481"/>
                </a:cubicBezTo>
                <a:lnTo>
                  <a:pt x="219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2" name="Google Shape;2052;p48"/>
          <p:cNvSpPr/>
          <p:nvPr/>
        </p:nvSpPr>
        <p:spPr>
          <a:xfrm>
            <a:off x="7005845" y="3641384"/>
            <a:ext cx="82778" cy="54360"/>
          </a:xfrm>
          <a:custGeom>
            <a:avLst/>
            <a:gdLst/>
            <a:ahLst/>
            <a:cxnLst/>
            <a:rect l="l" t="t" r="r" b="b"/>
            <a:pathLst>
              <a:path w="1203" h="790" extrusionOk="0">
                <a:moveTo>
                  <a:pt x="602" y="1"/>
                </a:moveTo>
                <a:cubicBezTo>
                  <a:pt x="301" y="1"/>
                  <a:pt x="0" y="201"/>
                  <a:pt x="0" y="602"/>
                </a:cubicBezTo>
                <a:cubicBezTo>
                  <a:pt x="0" y="656"/>
                  <a:pt x="0" y="709"/>
                  <a:pt x="27" y="789"/>
                </a:cubicBezTo>
                <a:lnTo>
                  <a:pt x="588" y="201"/>
                </a:lnTo>
                <a:lnTo>
                  <a:pt x="1176" y="789"/>
                </a:lnTo>
                <a:cubicBezTo>
                  <a:pt x="1176" y="709"/>
                  <a:pt x="1203" y="656"/>
                  <a:pt x="1203" y="602"/>
                </a:cubicBezTo>
                <a:cubicBezTo>
                  <a:pt x="1203" y="201"/>
                  <a:pt x="902" y="1"/>
                  <a:pt x="60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3" name="Google Shape;2053;p48"/>
          <p:cNvGrpSpPr/>
          <p:nvPr/>
        </p:nvGrpSpPr>
        <p:grpSpPr>
          <a:xfrm>
            <a:off x="6928319" y="2945327"/>
            <a:ext cx="258198" cy="254408"/>
            <a:chOff x="-5254775" y="3631325"/>
            <a:chExt cx="296950" cy="292625"/>
          </a:xfrm>
        </p:grpSpPr>
        <p:sp>
          <p:nvSpPr>
            <p:cNvPr id="2054" name="Google Shape;2054;p48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64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8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64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8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64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8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64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8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64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8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64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8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64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1" name="Google Shape;2061;p48"/>
          <p:cNvGrpSpPr/>
          <p:nvPr/>
        </p:nvGrpSpPr>
        <p:grpSpPr>
          <a:xfrm>
            <a:off x="5251425" y="1583335"/>
            <a:ext cx="301663" cy="923789"/>
            <a:chOff x="5251425" y="1583335"/>
            <a:chExt cx="301663" cy="923789"/>
          </a:xfrm>
        </p:grpSpPr>
        <p:sp>
          <p:nvSpPr>
            <p:cNvPr id="2062" name="Google Shape;2062;p48"/>
            <p:cNvSpPr/>
            <p:nvPr/>
          </p:nvSpPr>
          <p:spPr>
            <a:xfrm>
              <a:off x="5251425" y="1583335"/>
              <a:ext cx="301663" cy="897558"/>
            </a:xfrm>
            <a:custGeom>
              <a:avLst/>
              <a:gdLst/>
              <a:ahLst/>
              <a:cxnLst/>
              <a:rect l="l" t="t" r="r" b="b"/>
              <a:pathLst>
                <a:path w="4384" h="13044" extrusionOk="0">
                  <a:moveTo>
                    <a:pt x="2216" y="1"/>
                  </a:moveTo>
                  <a:cubicBezTo>
                    <a:pt x="2199" y="1"/>
                    <a:pt x="2183" y="1"/>
                    <a:pt x="2166" y="1"/>
                  </a:cubicBezTo>
                  <a:cubicBezTo>
                    <a:pt x="2150" y="1"/>
                    <a:pt x="2134" y="1"/>
                    <a:pt x="2118" y="1"/>
                  </a:cubicBezTo>
                  <a:cubicBezTo>
                    <a:pt x="990" y="1"/>
                    <a:pt x="54" y="927"/>
                    <a:pt x="28" y="2086"/>
                  </a:cubicBezTo>
                  <a:cubicBezTo>
                    <a:pt x="1" y="3235"/>
                    <a:pt x="910" y="4197"/>
                    <a:pt x="2085" y="4224"/>
                  </a:cubicBezTo>
                  <a:lnTo>
                    <a:pt x="2085" y="12348"/>
                  </a:lnTo>
                  <a:cubicBezTo>
                    <a:pt x="1952" y="12375"/>
                    <a:pt x="1818" y="12455"/>
                    <a:pt x="1738" y="12562"/>
                  </a:cubicBezTo>
                  <a:lnTo>
                    <a:pt x="2192" y="13043"/>
                  </a:lnTo>
                  <a:lnTo>
                    <a:pt x="2673" y="12562"/>
                  </a:lnTo>
                  <a:cubicBezTo>
                    <a:pt x="2566" y="12455"/>
                    <a:pt x="2460" y="12375"/>
                    <a:pt x="2299" y="12348"/>
                  </a:cubicBezTo>
                  <a:lnTo>
                    <a:pt x="2299" y="4224"/>
                  </a:lnTo>
                  <a:cubicBezTo>
                    <a:pt x="3475" y="4197"/>
                    <a:pt x="4384" y="3208"/>
                    <a:pt x="4357" y="2059"/>
                  </a:cubicBezTo>
                  <a:cubicBezTo>
                    <a:pt x="4304" y="900"/>
                    <a:pt x="3369" y="1"/>
                    <a:pt x="2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8"/>
            <p:cNvSpPr/>
            <p:nvPr/>
          </p:nvSpPr>
          <p:spPr>
            <a:xfrm>
              <a:off x="5353886" y="2462397"/>
              <a:ext cx="90760" cy="44726"/>
            </a:xfrm>
            <a:custGeom>
              <a:avLst/>
              <a:gdLst/>
              <a:ahLst/>
              <a:cxnLst/>
              <a:rect l="l" t="t" r="r" b="b"/>
              <a:pathLst>
                <a:path w="1319" h="650" extrusionOk="0">
                  <a:moveTo>
                    <a:pt x="1291" y="1"/>
                  </a:moveTo>
                  <a:lnTo>
                    <a:pt x="703" y="589"/>
                  </a:lnTo>
                  <a:lnTo>
                    <a:pt x="142" y="1"/>
                  </a:lnTo>
                  <a:lnTo>
                    <a:pt x="142" y="1"/>
                  </a:lnTo>
                  <a:cubicBezTo>
                    <a:pt x="0" y="395"/>
                    <a:pt x="416" y="650"/>
                    <a:pt x="792" y="650"/>
                  </a:cubicBezTo>
                  <a:cubicBezTo>
                    <a:pt x="1054" y="650"/>
                    <a:pt x="1296" y="527"/>
                    <a:pt x="1318" y="241"/>
                  </a:cubicBezTo>
                  <a:lnTo>
                    <a:pt x="1318" y="188"/>
                  </a:lnTo>
                  <a:cubicBezTo>
                    <a:pt x="1318" y="108"/>
                    <a:pt x="1291" y="54"/>
                    <a:pt x="12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4" name="Google Shape;2064;p48"/>
          <p:cNvGrpSpPr/>
          <p:nvPr/>
        </p:nvGrpSpPr>
        <p:grpSpPr>
          <a:xfrm>
            <a:off x="5275379" y="2951694"/>
            <a:ext cx="255481" cy="255430"/>
            <a:chOff x="-4478975" y="3251700"/>
            <a:chExt cx="293825" cy="293800"/>
          </a:xfrm>
        </p:grpSpPr>
        <p:sp>
          <p:nvSpPr>
            <p:cNvPr id="2065" name="Google Shape;2065;p48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785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8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785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8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785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8" name="Google Shape;2068;p48"/>
          <p:cNvSpPr txBox="1"/>
          <p:nvPr/>
        </p:nvSpPr>
        <p:spPr>
          <a:xfrm>
            <a:off x="5622313" y="1743725"/>
            <a:ext cx="9684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Despite being red, Mars is a cold place</a:t>
            </a:r>
            <a:endParaRPr sz="1000">
              <a:solidFill>
                <a:srgbClr val="999999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2069" name="Google Shape;2069;p48"/>
          <p:cNvSpPr txBox="1"/>
          <p:nvPr/>
        </p:nvSpPr>
        <p:spPr>
          <a:xfrm>
            <a:off x="5622313" y="1512788"/>
            <a:ext cx="8541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3</a:t>
            </a:r>
            <a:endParaRPr sz="1200">
              <a:solidFill>
                <a:schemeClr val="accent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70" name="Google Shape;2070;p48"/>
          <p:cNvSpPr txBox="1"/>
          <p:nvPr/>
        </p:nvSpPr>
        <p:spPr>
          <a:xfrm>
            <a:off x="2241225" y="3702900"/>
            <a:ext cx="12651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Venus has a beautiful name, but it’s terribly hot</a:t>
            </a:r>
            <a:endParaRPr sz="1000">
              <a:solidFill>
                <a:srgbClr val="999999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2071" name="Google Shape;2071;p48"/>
          <p:cNvSpPr txBox="1"/>
          <p:nvPr/>
        </p:nvSpPr>
        <p:spPr>
          <a:xfrm>
            <a:off x="2746175" y="4265700"/>
            <a:ext cx="7401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7D245C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2</a:t>
            </a:r>
            <a:endParaRPr sz="1200">
              <a:solidFill>
                <a:srgbClr val="7D245C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72" name="Google Shape;2072;p48"/>
          <p:cNvSpPr txBox="1"/>
          <p:nvPr/>
        </p:nvSpPr>
        <p:spPr>
          <a:xfrm>
            <a:off x="5663575" y="3736725"/>
            <a:ext cx="11943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Jupiter is the biggest planet in our Solar System</a:t>
            </a:r>
            <a:br>
              <a:rPr lang="es" sz="10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</a:br>
            <a:endParaRPr sz="1000">
              <a:solidFill>
                <a:srgbClr val="999999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2073" name="Google Shape;2073;p48"/>
          <p:cNvSpPr txBox="1"/>
          <p:nvPr/>
        </p:nvSpPr>
        <p:spPr>
          <a:xfrm>
            <a:off x="5975425" y="4265688"/>
            <a:ext cx="8541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DAY 4</a:t>
            </a:r>
            <a:endParaRPr sz="1200">
              <a:solidFill>
                <a:schemeClr val="accent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49"/>
          <p:cNvSpPr txBox="1">
            <a:spLocks noGrp="1"/>
          </p:cNvSpPr>
          <p:nvPr>
            <p:ph type="title"/>
          </p:nvPr>
        </p:nvSpPr>
        <p:spPr>
          <a:xfrm>
            <a:off x="177150" y="1338838"/>
            <a:ext cx="87897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 b="0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4,498,300,000</a:t>
            </a:r>
            <a:endParaRPr sz="1400" b="0">
              <a:solidFill>
                <a:srgbClr val="D5309A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079" name="Google Shape;2079;p49"/>
          <p:cNvSpPr txBox="1">
            <a:spLocks noGrp="1"/>
          </p:cNvSpPr>
          <p:nvPr>
            <p:ph type="subTitle" idx="1"/>
          </p:nvPr>
        </p:nvSpPr>
        <p:spPr>
          <a:xfrm>
            <a:off x="1279000" y="3193763"/>
            <a:ext cx="66078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5"/>
          <p:cNvSpPr txBox="1">
            <a:spLocks noGrp="1"/>
          </p:cNvSpPr>
          <p:nvPr>
            <p:ph type="title"/>
          </p:nvPr>
        </p:nvSpPr>
        <p:spPr>
          <a:xfrm>
            <a:off x="1229850" y="664350"/>
            <a:ext cx="6684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0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Blazor Web Development</a:t>
            </a:r>
            <a:endParaRPr b="0" dirty="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91" name="Google Shape;591;p35"/>
          <p:cNvSpPr txBox="1">
            <a:spLocks noGrp="1"/>
          </p:cNvSpPr>
          <p:nvPr>
            <p:ph type="subTitle" idx="3"/>
          </p:nvPr>
        </p:nvSpPr>
        <p:spPr>
          <a:xfrm>
            <a:off x="2838525" y="1799675"/>
            <a:ext cx="11724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Server</a:t>
            </a:r>
            <a:endParaRPr dirty="0"/>
          </a:p>
        </p:txBody>
      </p:sp>
      <p:sp>
        <p:nvSpPr>
          <p:cNvPr id="593" name="Google Shape;593;p35"/>
          <p:cNvSpPr txBox="1">
            <a:spLocks noGrp="1"/>
          </p:cNvSpPr>
          <p:nvPr>
            <p:ph type="subTitle" idx="1"/>
          </p:nvPr>
        </p:nvSpPr>
        <p:spPr>
          <a:xfrm>
            <a:off x="6991046" y="1791894"/>
            <a:ext cx="8679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Client </a:t>
            </a:r>
            <a:endParaRPr dirty="0"/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98A6A988-DB62-44E8-BD30-7B54F5839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413" y="2218395"/>
            <a:ext cx="1950639" cy="1950639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2A353D48-BC8E-4780-A88B-9882FAFBCB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1388" y="2192585"/>
            <a:ext cx="2099809" cy="2099809"/>
          </a:xfrm>
          <a:prstGeom prst="rect">
            <a:avLst/>
          </a:prstGeom>
        </p:spPr>
      </p:pic>
      <p:pic>
        <p:nvPicPr>
          <p:cNvPr id="3" name="Picture 2" descr="Logo, icon&#10;&#10;Description automatically generated">
            <a:extLst>
              <a:ext uri="{FF2B5EF4-FFF2-40B4-BE49-F238E27FC236}">
                <a16:creationId xmlns:a16="http://schemas.microsoft.com/office/drawing/2014/main" id="{C30849A4-7A24-4F3C-9083-8B009A1DF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6191" y="2816560"/>
            <a:ext cx="530580" cy="53058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C034804B-32F3-4B90-97A6-9F29EAD858B2}"/>
              </a:ext>
            </a:extLst>
          </p:cNvPr>
          <p:cNvSpPr/>
          <p:nvPr/>
        </p:nvSpPr>
        <p:spPr>
          <a:xfrm>
            <a:off x="3489958" y="2816560"/>
            <a:ext cx="738050" cy="73805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4FC816-9989-4C64-A619-2526A60D0DA0}"/>
              </a:ext>
            </a:extLst>
          </p:cNvPr>
          <p:cNvSpPr txBox="1"/>
          <p:nvPr/>
        </p:nvSpPr>
        <p:spPr>
          <a:xfrm>
            <a:off x="3518359" y="2932104"/>
            <a:ext cx="644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</a:rPr>
              <a:t>C#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B07E9B9-85B7-4ADF-93F7-23EF2572487A}"/>
              </a:ext>
            </a:extLst>
          </p:cNvPr>
          <p:cNvSpPr/>
          <p:nvPr/>
        </p:nvSpPr>
        <p:spPr>
          <a:xfrm>
            <a:off x="5819830" y="2848174"/>
            <a:ext cx="557271" cy="557271"/>
          </a:xfrm>
          <a:prstGeom prst="ellipse">
            <a:avLst/>
          </a:prstGeom>
          <a:ln>
            <a:solidFill>
              <a:srgbClr val="7030A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C2D9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902F6E-9A42-4B25-857A-5FA6CDB4C3A6}"/>
              </a:ext>
            </a:extLst>
          </p:cNvPr>
          <p:cNvSpPr txBox="1"/>
          <p:nvPr/>
        </p:nvSpPr>
        <p:spPr>
          <a:xfrm>
            <a:off x="5842004" y="2937647"/>
            <a:ext cx="644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C2D91"/>
                </a:solidFill>
              </a:rPr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6748160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9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1" grpId="0" build="p" animBg="1"/>
      <p:bldP spid="593" grpId="0" build="p" animBg="1"/>
      <p:bldP spid="16" grpId="0" animBg="1"/>
      <p:bldP spid="17" grpId="0"/>
      <p:bldP spid="18" grpId="0" animBg="1"/>
      <p:bldP spid="19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p50"/>
          <p:cNvSpPr txBox="1">
            <a:spLocks noGrp="1"/>
          </p:cNvSpPr>
          <p:nvPr>
            <p:ph type="title" idx="2"/>
          </p:nvPr>
        </p:nvSpPr>
        <p:spPr>
          <a:xfrm>
            <a:off x="884475" y="1984225"/>
            <a:ext cx="7380600" cy="9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FBCCE8"/>
                </a:solidFill>
              </a:rPr>
              <a:t>24h 37m 23s</a:t>
            </a:r>
            <a:endParaRPr/>
          </a:p>
        </p:txBody>
      </p:sp>
      <p:sp>
        <p:nvSpPr>
          <p:cNvPr id="2085" name="Google Shape;2085;p50"/>
          <p:cNvSpPr txBox="1">
            <a:spLocks noGrp="1"/>
          </p:cNvSpPr>
          <p:nvPr>
            <p:ph type="title" idx="4"/>
          </p:nvPr>
        </p:nvSpPr>
        <p:spPr>
          <a:xfrm>
            <a:off x="884475" y="3169875"/>
            <a:ext cx="7380600" cy="9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FBCCE8"/>
                </a:solidFill>
              </a:rPr>
              <a:t>386,000 km</a:t>
            </a:r>
            <a:endParaRPr/>
          </a:p>
        </p:txBody>
      </p:sp>
      <p:sp>
        <p:nvSpPr>
          <p:cNvPr id="2086" name="Google Shape;2086;p50"/>
          <p:cNvSpPr txBox="1">
            <a:spLocks noGrp="1"/>
          </p:cNvSpPr>
          <p:nvPr>
            <p:ph type="subTitle" idx="5"/>
          </p:nvPr>
        </p:nvSpPr>
        <p:spPr>
          <a:xfrm>
            <a:off x="2217850" y="3903900"/>
            <a:ext cx="47301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is the distance between the Earth and the Moon</a:t>
            </a:r>
            <a:endParaRPr/>
          </a:p>
        </p:txBody>
      </p:sp>
      <p:sp>
        <p:nvSpPr>
          <p:cNvPr id="2087" name="Google Shape;2087;p50"/>
          <p:cNvSpPr txBox="1">
            <a:spLocks noGrp="1"/>
          </p:cNvSpPr>
          <p:nvPr>
            <p:ph type="subTitle" idx="1"/>
          </p:nvPr>
        </p:nvSpPr>
        <p:spPr>
          <a:xfrm>
            <a:off x="2217850" y="1570700"/>
            <a:ext cx="47301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earths is the Sun’s mass</a:t>
            </a:r>
            <a:endParaRPr/>
          </a:p>
        </p:txBody>
      </p:sp>
      <p:sp>
        <p:nvSpPr>
          <p:cNvPr id="2088" name="Google Shape;2088;p50"/>
          <p:cNvSpPr txBox="1">
            <a:spLocks noGrp="1"/>
          </p:cNvSpPr>
          <p:nvPr>
            <p:ph type="subTitle" idx="3"/>
          </p:nvPr>
        </p:nvSpPr>
        <p:spPr>
          <a:xfrm>
            <a:off x="2217850" y="2718250"/>
            <a:ext cx="47301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is Jupiter’s rotation period</a:t>
            </a:r>
            <a:endParaRPr/>
          </a:p>
        </p:txBody>
      </p:sp>
      <p:sp>
        <p:nvSpPr>
          <p:cNvPr id="2089" name="Google Shape;2089;p50"/>
          <p:cNvSpPr txBox="1">
            <a:spLocks noGrp="1"/>
          </p:cNvSpPr>
          <p:nvPr>
            <p:ph type="title"/>
          </p:nvPr>
        </p:nvSpPr>
        <p:spPr>
          <a:xfrm>
            <a:off x="884475" y="836675"/>
            <a:ext cx="7380600" cy="9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FBCCE8"/>
                </a:solidFill>
              </a:rPr>
              <a:t>333,000.00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51"/>
          <p:cNvSpPr txBox="1">
            <a:spLocks noGrp="1"/>
          </p:cNvSpPr>
          <p:nvPr>
            <p:ph type="title"/>
          </p:nvPr>
        </p:nvSpPr>
        <p:spPr>
          <a:xfrm>
            <a:off x="769650" y="664350"/>
            <a:ext cx="7604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 Light"/>
                <a:ea typeface="Open Sans Light"/>
                <a:cs typeface="Open Sans Light"/>
                <a:sym typeface="Open Sans Light"/>
              </a:rPr>
              <a:t>Sometimes,</a:t>
            </a:r>
            <a:r>
              <a:rPr lang="es" b="1"/>
              <a:t> </a:t>
            </a:r>
            <a:r>
              <a:rPr lang="es" b="1">
                <a:solidFill>
                  <a:schemeClr val="lt2"/>
                </a:solidFill>
              </a:rPr>
              <a:t>reviewing concepts</a:t>
            </a:r>
            <a:r>
              <a:rPr lang="es" b="1">
                <a:solidFill>
                  <a:srgbClr val="F8BC28"/>
                </a:solidFill>
              </a:rPr>
              <a:t> </a:t>
            </a:r>
            <a:r>
              <a:rPr lang="es">
                <a:latin typeface="Open Sans Light"/>
                <a:ea typeface="Open Sans Light"/>
                <a:cs typeface="Open Sans Light"/>
                <a:sym typeface="Open Sans Light"/>
              </a:rPr>
              <a:t>is a good idea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95" name="Google Shape;2095;p51"/>
          <p:cNvSpPr txBox="1">
            <a:spLocks noGrp="1"/>
          </p:cNvSpPr>
          <p:nvPr>
            <p:ph type="body" idx="4294967295"/>
          </p:nvPr>
        </p:nvSpPr>
        <p:spPr>
          <a:xfrm>
            <a:off x="1285400" y="1543050"/>
            <a:ext cx="2190900" cy="1531800"/>
          </a:xfrm>
          <a:prstGeom prst="rect">
            <a:avLst/>
          </a:prstGeom>
          <a:solidFill>
            <a:srgbClr val="D5309A">
              <a:alpha val="1173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MERCURY</a:t>
            </a:r>
            <a:endParaRPr sz="1600">
              <a:solidFill>
                <a:schemeClr val="lt2"/>
              </a:solidFill>
            </a:endParaRPr>
          </a:p>
          <a:p>
            <a:pPr marL="107999" marR="107999" lvl="0" indent="0" algn="ctr" rtl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s" sz="1400">
                <a:solidFill>
                  <a:srgbClr val="666666"/>
                </a:solidFill>
              </a:rPr>
              <a:t>Mercury is the closest planet to the Sun and is only a bit larger than our Moon</a:t>
            </a:r>
            <a:endParaRPr sz="1400">
              <a:solidFill>
                <a:srgbClr val="666666"/>
              </a:solidFill>
            </a:endParaRPr>
          </a:p>
        </p:txBody>
      </p:sp>
      <p:sp>
        <p:nvSpPr>
          <p:cNvPr id="2096" name="Google Shape;2096;p51"/>
          <p:cNvSpPr txBox="1">
            <a:spLocks noGrp="1"/>
          </p:cNvSpPr>
          <p:nvPr>
            <p:ph type="body" idx="4294967295"/>
          </p:nvPr>
        </p:nvSpPr>
        <p:spPr>
          <a:xfrm>
            <a:off x="3476375" y="1543050"/>
            <a:ext cx="2190900" cy="1531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07999" marR="107999" lvl="0" indent="0" algn="ctr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s" sz="16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VENUS</a:t>
            </a:r>
            <a:br>
              <a:rPr lang="es" sz="1600" b="1">
                <a:solidFill>
                  <a:srgbClr val="785CB4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s">
                <a:solidFill>
                  <a:srgbClr val="666666"/>
                </a:solidFill>
              </a:rPr>
              <a:t>Venus has a beautiful name, but it’s terribly hot, even hotter than Mercury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097" name="Google Shape;2097;p51"/>
          <p:cNvSpPr txBox="1">
            <a:spLocks noGrp="1"/>
          </p:cNvSpPr>
          <p:nvPr>
            <p:ph type="body" idx="4294967295"/>
          </p:nvPr>
        </p:nvSpPr>
        <p:spPr>
          <a:xfrm>
            <a:off x="5667350" y="1543050"/>
            <a:ext cx="2190900" cy="1531800"/>
          </a:xfrm>
          <a:prstGeom prst="rect">
            <a:avLst/>
          </a:prstGeom>
          <a:solidFill>
            <a:srgbClr val="D5309A">
              <a:alpha val="1173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MARS</a:t>
            </a:r>
            <a:endParaRPr b="1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107999" marR="107999" lvl="0" indent="0" algn="ctr" rtl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666666"/>
                </a:solidFill>
              </a:rPr>
              <a:t>Despite being red, Mars is a cold place, not hot. The planet is full of iron oxide dust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098" name="Google Shape;2098;p51"/>
          <p:cNvSpPr txBox="1">
            <a:spLocks noGrp="1"/>
          </p:cNvSpPr>
          <p:nvPr>
            <p:ph type="body" idx="4294967295"/>
          </p:nvPr>
        </p:nvSpPr>
        <p:spPr>
          <a:xfrm>
            <a:off x="1285401" y="3075170"/>
            <a:ext cx="2190900" cy="1531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07999" marR="10799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JUPITER</a:t>
            </a:r>
            <a:br>
              <a:rPr lang="es" sz="1400"/>
            </a:br>
            <a:r>
              <a:rPr lang="es">
                <a:solidFill>
                  <a:srgbClr val="666666"/>
                </a:solidFill>
              </a:rPr>
              <a:t>It’s the fourth-brightest object in the sky and the biggest planet in our Solar System</a:t>
            </a:r>
            <a:endParaRPr sz="1200"/>
          </a:p>
        </p:txBody>
      </p:sp>
      <p:sp>
        <p:nvSpPr>
          <p:cNvPr id="2099" name="Google Shape;2099;p51"/>
          <p:cNvSpPr txBox="1">
            <a:spLocks noGrp="1"/>
          </p:cNvSpPr>
          <p:nvPr>
            <p:ph type="body" idx="4294967295"/>
          </p:nvPr>
        </p:nvSpPr>
        <p:spPr>
          <a:xfrm>
            <a:off x="3476375" y="3075170"/>
            <a:ext cx="2190900" cy="1531800"/>
          </a:xfrm>
          <a:prstGeom prst="rect">
            <a:avLst/>
          </a:prstGeom>
          <a:solidFill>
            <a:srgbClr val="D5309A">
              <a:alpha val="1173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SATURN</a:t>
            </a:r>
            <a:endParaRPr sz="1600" b="1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107999" marR="107999" lvl="0" indent="0" algn="ctr" rtl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666666"/>
                </a:solidFill>
              </a:rPr>
              <a:t>Yes, this is the ringed one. It’s a gas giant, composed mostly of hydrogen and helium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100" name="Google Shape;2100;p51"/>
          <p:cNvSpPr txBox="1">
            <a:spLocks noGrp="1"/>
          </p:cNvSpPr>
          <p:nvPr>
            <p:ph type="body" idx="4294967295"/>
          </p:nvPr>
        </p:nvSpPr>
        <p:spPr>
          <a:xfrm>
            <a:off x="5667350" y="3075170"/>
            <a:ext cx="2190900" cy="1531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07999" marR="10799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NEPTUNE</a:t>
            </a:r>
            <a:br>
              <a:rPr lang="es" sz="1600" b="1">
                <a:solidFill>
                  <a:srgbClr val="785CB4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s">
                <a:solidFill>
                  <a:srgbClr val="666666"/>
                </a:solidFill>
              </a:rPr>
              <a:t>It’s the farthest planet from the Sun and the fourth-largest in our Solar System</a:t>
            </a:r>
            <a:endParaRPr sz="14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p53"/>
          <p:cNvSpPr txBox="1">
            <a:spLocks noGrp="1"/>
          </p:cNvSpPr>
          <p:nvPr>
            <p:ph type="title"/>
          </p:nvPr>
        </p:nvSpPr>
        <p:spPr>
          <a:xfrm>
            <a:off x="1137925" y="891150"/>
            <a:ext cx="6772800" cy="3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Our </a:t>
            </a:r>
            <a:r>
              <a:rPr lang="es" b="1">
                <a:solidFill>
                  <a:schemeClr val="lt2"/>
                </a:solidFill>
              </a:rPr>
              <a:t>services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2180" name="Google Shape;2180;p53"/>
          <p:cNvSpPr/>
          <p:nvPr/>
        </p:nvSpPr>
        <p:spPr>
          <a:xfrm>
            <a:off x="1185650" y="1979400"/>
            <a:ext cx="2102100" cy="2395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1" name="Google Shape;2181;p53"/>
          <p:cNvSpPr txBox="1"/>
          <p:nvPr/>
        </p:nvSpPr>
        <p:spPr>
          <a:xfrm>
            <a:off x="1405100" y="3775063"/>
            <a:ext cx="1663200" cy="39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BASIC</a:t>
            </a:r>
            <a:endParaRPr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182" name="Google Shape;2182;p53"/>
          <p:cNvSpPr/>
          <p:nvPr/>
        </p:nvSpPr>
        <p:spPr>
          <a:xfrm>
            <a:off x="3507347" y="1979400"/>
            <a:ext cx="2102100" cy="2395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3" name="Google Shape;2183;p53"/>
          <p:cNvSpPr txBox="1"/>
          <p:nvPr/>
        </p:nvSpPr>
        <p:spPr>
          <a:xfrm>
            <a:off x="3726740" y="3775063"/>
            <a:ext cx="1663200" cy="39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PRO</a:t>
            </a:r>
            <a:endParaRPr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184" name="Google Shape;2184;p53"/>
          <p:cNvSpPr/>
          <p:nvPr/>
        </p:nvSpPr>
        <p:spPr>
          <a:xfrm>
            <a:off x="5856247" y="1979400"/>
            <a:ext cx="2102100" cy="2395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5" name="Google Shape;2185;p53"/>
          <p:cNvSpPr txBox="1"/>
          <p:nvPr/>
        </p:nvSpPr>
        <p:spPr>
          <a:xfrm>
            <a:off x="6075697" y="3775063"/>
            <a:ext cx="1663200" cy="395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PREMIUM</a:t>
            </a:r>
            <a:endParaRPr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186" name="Google Shape;2186;p53"/>
          <p:cNvSpPr txBox="1"/>
          <p:nvPr/>
        </p:nvSpPr>
        <p:spPr>
          <a:xfrm>
            <a:off x="3924600" y="3414700"/>
            <a:ext cx="12948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" sz="2400" b="1" i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$60</a:t>
            </a:r>
            <a:endParaRPr sz="2400" b="1" i="1" baseline="300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7" name="Google Shape;2187;p53"/>
          <p:cNvSpPr txBox="1"/>
          <p:nvPr/>
        </p:nvSpPr>
        <p:spPr>
          <a:xfrm>
            <a:off x="1589300" y="3414700"/>
            <a:ext cx="12948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" sz="2400" b="1" i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$35</a:t>
            </a:r>
            <a:endParaRPr sz="2400" b="1" i="1" baseline="300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8" name="Google Shape;2188;p53"/>
          <p:cNvSpPr txBox="1"/>
          <p:nvPr/>
        </p:nvSpPr>
        <p:spPr>
          <a:xfrm>
            <a:off x="6259897" y="3414700"/>
            <a:ext cx="12948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" sz="2400" b="1" i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$85</a:t>
            </a:r>
            <a:endParaRPr sz="2400" b="1" i="1" baseline="300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9" name="Google Shape;2189;p53"/>
          <p:cNvSpPr txBox="1"/>
          <p:nvPr/>
        </p:nvSpPr>
        <p:spPr>
          <a:xfrm>
            <a:off x="1266950" y="2336125"/>
            <a:ext cx="19395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" sz="12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You can explain your product or your service</a:t>
            </a:r>
            <a:endParaRPr sz="12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90" name="Google Shape;2190;p53"/>
          <p:cNvSpPr txBox="1"/>
          <p:nvPr/>
        </p:nvSpPr>
        <p:spPr>
          <a:xfrm>
            <a:off x="1333550" y="2766475"/>
            <a:ext cx="1806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D5309A"/>
              </a:buClr>
              <a:buSzPts val="1200"/>
              <a:buFont typeface="Open Sans"/>
              <a:buChar char="▸"/>
            </a:pPr>
            <a:r>
              <a:rPr lang="es" sz="12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Characteristic</a:t>
            </a:r>
            <a:endParaRPr sz="12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D5309A"/>
              </a:buClr>
              <a:buSzPts val="1200"/>
              <a:buFont typeface="Open Sans"/>
              <a:buChar char="▸"/>
            </a:pPr>
            <a:r>
              <a:rPr lang="es" sz="12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Characteristic</a:t>
            </a:r>
            <a:endParaRPr sz="12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1" name="Google Shape;2191;p53"/>
          <p:cNvSpPr txBox="1"/>
          <p:nvPr/>
        </p:nvSpPr>
        <p:spPr>
          <a:xfrm>
            <a:off x="3668850" y="2766475"/>
            <a:ext cx="1806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145AB"/>
              </a:buClr>
              <a:buSzPts val="1200"/>
              <a:buFont typeface="Open Sans"/>
              <a:buChar char="▸"/>
            </a:pPr>
            <a:r>
              <a:rPr lang="es" sz="12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Characteristic</a:t>
            </a:r>
            <a:endParaRPr sz="12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145AB"/>
              </a:buClr>
              <a:buSzPts val="1200"/>
              <a:buFont typeface="Open Sans"/>
              <a:buChar char="▸"/>
            </a:pPr>
            <a:r>
              <a:rPr lang="es" sz="12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Characteristic</a:t>
            </a:r>
            <a:endParaRPr sz="12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2" name="Google Shape;2192;p53"/>
          <p:cNvSpPr txBox="1"/>
          <p:nvPr/>
        </p:nvSpPr>
        <p:spPr>
          <a:xfrm>
            <a:off x="5976950" y="2775300"/>
            <a:ext cx="1806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785CB4"/>
              </a:buClr>
              <a:buSzPts val="1200"/>
              <a:buFont typeface="Open Sans"/>
              <a:buChar char="▸"/>
            </a:pPr>
            <a:r>
              <a:rPr lang="es" sz="12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Characteristic</a:t>
            </a:r>
            <a:endParaRPr sz="12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785CB4"/>
              </a:buClr>
              <a:buSzPts val="1200"/>
              <a:buFont typeface="Open Sans"/>
              <a:buChar char="▸"/>
            </a:pPr>
            <a:r>
              <a:rPr lang="es" sz="12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Characteristic</a:t>
            </a:r>
            <a:endParaRPr sz="12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3" name="Google Shape;2193;p53"/>
          <p:cNvSpPr txBox="1"/>
          <p:nvPr/>
        </p:nvSpPr>
        <p:spPr>
          <a:xfrm>
            <a:off x="3602250" y="2336125"/>
            <a:ext cx="19395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" sz="12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You can explain your product or your service</a:t>
            </a:r>
            <a:endParaRPr sz="12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94" name="Google Shape;2194;p53"/>
          <p:cNvSpPr txBox="1"/>
          <p:nvPr/>
        </p:nvSpPr>
        <p:spPr>
          <a:xfrm>
            <a:off x="5849475" y="2344950"/>
            <a:ext cx="2061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" sz="12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You can explain your product or your service</a:t>
            </a:r>
            <a:endParaRPr sz="12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95" name="Google Shape;2195;p53"/>
          <p:cNvGrpSpPr/>
          <p:nvPr/>
        </p:nvGrpSpPr>
        <p:grpSpPr>
          <a:xfrm>
            <a:off x="1952250" y="1713000"/>
            <a:ext cx="514500" cy="514500"/>
            <a:chOff x="1952250" y="1713000"/>
            <a:chExt cx="514500" cy="514500"/>
          </a:xfrm>
        </p:grpSpPr>
        <p:sp>
          <p:nvSpPr>
            <p:cNvPr id="2196" name="Google Shape;2196;p53"/>
            <p:cNvSpPr/>
            <p:nvPr/>
          </p:nvSpPr>
          <p:spPr>
            <a:xfrm>
              <a:off x="1952250" y="1713000"/>
              <a:ext cx="514500" cy="514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7" name="Google Shape;2197;p53"/>
            <p:cNvGrpSpPr/>
            <p:nvPr/>
          </p:nvGrpSpPr>
          <p:grpSpPr>
            <a:xfrm>
              <a:off x="2108161" y="1839032"/>
              <a:ext cx="202677" cy="262437"/>
              <a:chOff x="-50469125" y="3183175"/>
              <a:chExt cx="233150" cy="301825"/>
            </a:xfrm>
          </p:grpSpPr>
          <p:sp>
            <p:nvSpPr>
              <p:cNvPr id="2198" name="Google Shape;2198;p53"/>
              <p:cNvSpPr/>
              <p:nvPr/>
            </p:nvSpPr>
            <p:spPr>
              <a:xfrm>
                <a:off x="-50388775" y="3227275"/>
                <a:ext cx="70900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2836" extrusionOk="0">
                    <a:moveTo>
                      <a:pt x="1418" y="1072"/>
                    </a:moveTo>
                    <a:cubicBezTo>
                      <a:pt x="1638" y="1072"/>
                      <a:pt x="1796" y="1229"/>
                      <a:pt x="1796" y="1418"/>
                    </a:cubicBezTo>
                    <a:cubicBezTo>
                      <a:pt x="1796" y="1607"/>
                      <a:pt x="1638" y="1765"/>
                      <a:pt x="1418" y="1765"/>
                    </a:cubicBezTo>
                    <a:cubicBezTo>
                      <a:pt x="1229" y="1765"/>
                      <a:pt x="1071" y="1607"/>
                      <a:pt x="1071" y="1418"/>
                    </a:cubicBezTo>
                    <a:cubicBezTo>
                      <a:pt x="1071" y="1229"/>
                      <a:pt x="1229" y="1072"/>
                      <a:pt x="1418" y="1072"/>
                    </a:cubicBezTo>
                    <a:close/>
                    <a:moveTo>
                      <a:pt x="1418" y="1"/>
                    </a:moveTo>
                    <a:cubicBezTo>
                      <a:pt x="630" y="1"/>
                      <a:pt x="0" y="631"/>
                      <a:pt x="0" y="1418"/>
                    </a:cubicBezTo>
                    <a:cubicBezTo>
                      <a:pt x="0" y="2206"/>
                      <a:pt x="630" y="2836"/>
                      <a:pt x="1418" y="2836"/>
                    </a:cubicBezTo>
                    <a:cubicBezTo>
                      <a:pt x="2206" y="2836"/>
                      <a:pt x="2836" y="2206"/>
                      <a:pt x="2836" y="1418"/>
                    </a:cubicBezTo>
                    <a:cubicBezTo>
                      <a:pt x="2836" y="631"/>
                      <a:pt x="2206" y="1"/>
                      <a:pt x="14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53"/>
              <p:cNvSpPr/>
              <p:nvPr/>
            </p:nvSpPr>
            <p:spPr>
              <a:xfrm>
                <a:off x="-50469125" y="3290275"/>
                <a:ext cx="233150" cy="194725"/>
              </a:xfrm>
              <a:custGeom>
                <a:avLst/>
                <a:gdLst/>
                <a:ahLst/>
                <a:cxnLst/>
                <a:rect l="l" t="t" r="r" b="b"/>
                <a:pathLst>
                  <a:path w="9326" h="7789" extrusionOk="0">
                    <a:moveTo>
                      <a:pt x="4663" y="1072"/>
                    </a:moveTo>
                    <a:lnTo>
                      <a:pt x="6018" y="3907"/>
                    </a:lnTo>
                    <a:cubicBezTo>
                      <a:pt x="5672" y="4034"/>
                      <a:pt x="5356" y="4097"/>
                      <a:pt x="5010" y="4128"/>
                    </a:cubicBezTo>
                    <a:lnTo>
                      <a:pt x="5010" y="3813"/>
                    </a:lnTo>
                    <a:cubicBezTo>
                      <a:pt x="5010" y="3624"/>
                      <a:pt x="4852" y="3466"/>
                      <a:pt x="4663" y="3466"/>
                    </a:cubicBezTo>
                    <a:cubicBezTo>
                      <a:pt x="4443" y="3466"/>
                      <a:pt x="4285" y="3624"/>
                      <a:pt x="4285" y="3813"/>
                    </a:cubicBezTo>
                    <a:lnTo>
                      <a:pt x="4285" y="4128"/>
                    </a:lnTo>
                    <a:cubicBezTo>
                      <a:pt x="3939" y="4097"/>
                      <a:pt x="3592" y="4034"/>
                      <a:pt x="3277" y="3907"/>
                    </a:cubicBezTo>
                    <a:lnTo>
                      <a:pt x="4663" y="1072"/>
                    </a:lnTo>
                    <a:close/>
                    <a:moveTo>
                      <a:pt x="2836" y="1"/>
                    </a:moveTo>
                    <a:lnTo>
                      <a:pt x="1576" y="2647"/>
                    </a:lnTo>
                    <a:cubicBezTo>
                      <a:pt x="1387" y="2395"/>
                      <a:pt x="1229" y="2143"/>
                      <a:pt x="1103" y="1860"/>
                    </a:cubicBezTo>
                    <a:cubicBezTo>
                      <a:pt x="1034" y="1721"/>
                      <a:pt x="914" y="1634"/>
                      <a:pt x="781" y="1634"/>
                    </a:cubicBezTo>
                    <a:cubicBezTo>
                      <a:pt x="732" y="1634"/>
                      <a:pt x="681" y="1645"/>
                      <a:pt x="631" y="1671"/>
                    </a:cubicBezTo>
                    <a:cubicBezTo>
                      <a:pt x="442" y="1734"/>
                      <a:pt x="347" y="1923"/>
                      <a:pt x="442" y="2143"/>
                    </a:cubicBezTo>
                    <a:cubicBezTo>
                      <a:pt x="631" y="2553"/>
                      <a:pt x="914" y="2994"/>
                      <a:pt x="1229" y="3340"/>
                    </a:cubicBezTo>
                    <a:lnTo>
                      <a:pt x="158" y="5546"/>
                    </a:lnTo>
                    <a:cubicBezTo>
                      <a:pt x="1" y="5955"/>
                      <a:pt x="64" y="6396"/>
                      <a:pt x="347" y="6711"/>
                    </a:cubicBezTo>
                    <a:lnTo>
                      <a:pt x="127" y="7247"/>
                    </a:lnTo>
                    <a:cubicBezTo>
                      <a:pt x="32" y="7405"/>
                      <a:pt x="127" y="7657"/>
                      <a:pt x="284" y="7720"/>
                    </a:cubicBezTo>
                    <a:cubicBezTo>
                      <a:pt x="328" y="7746"/>
                      <a:pt x="376" y="7757"/>
                      <a:pt x="425" y="7757"/>
                    </a:cubicBezTo>
                    <a:cubicBezTo>
                      <a:pt x="554" y="7757"/>
                      <a:pt x="688" y="7676"/>
                      <a:pt x="757" y="7562"/>
                    </a:cubicBezTo>
                    <a:lnTo>
                      <a:pt x="977" y="7026"/>
                    </a:lnTo>
                    <a:cubicBezTo>
                      <a:pt x="1025" y="7032"/>
                      <a:pt x="1072" y="7035"/>
                      <a:pt x="1118" y="7035"/>
                    </a:cubicBezTo>
                    <a:cubicBezTo>
                      <a:pt x="1562" y="7035"/>
                      <a:pt x="1937" y="6770"/>
                      <a:pt x="2080" y="6428"/>
                    </a:cubicBezTo>
                    <a:lnTo>
                      <a:pt x="2962" y="4601"/>
                    </a:lnTo>
                    <a:cubicBezTo>
                      <a:pt x="3372" y="4758"/>
                      <a:pt x="3813" y="4884"/>
                      <a:pt x="4285" y="4916"/>
                    </a:cubicBezTo>
                    <a:lnTo>
                      <a:pt x="4285" y="5294"/>
                    </a:lnTo>
                    <a:cubicBezTo>
                      <a:pt x="4285" y="5483"/>
                      <a:pt x="4443" y="5640"/>
                      <a:pt x="4632" y="5640"/>
                    </a:cubicBezTo>
                    <a:cubicBezTo>
                      <a:pt x="4852" y="5640"/>
                      <a:pt x="5010" y="5483"/>
                      <a:pt x="5010" y="5294"/>
                    </a:cubicBezTo>
                    <a:lnTo>
                      <a:pt x="5010" y="4916"/>
                    </a:lnTo>
                    <a:cubicBezTo>
                      <a:pt x="5483" y="4884"/>
                      <a:pt x="5892" y="4821"/>
                      <a:pt x="6333" y="4601"/>
                    </a:cubicBezTo>
                    <a:lnTo>
                      <a:pt x="7215" y="6428"/>
                    </a:lnTo>
                    <a:cubicBezTo>
                      <a:pt x="7365" y="6787"/>
                      <a:pt x="7741" y="7060"/>
                      <a:pt x="8237" y="7060"/>
                    </a:cubicBezTo>
                    <a:cubicBezTo>
                      <a:pt x="8264" y="7060"/>
                      <a:pt x="8291" y="7060"/>
                      <a:pt x="8318" y="7058"/>
                    </a:cubicBezTo>
                    <a:lnTo>
                      <a:pt x="8538" y="7594"/>
                    </a:lnTo>
                    <a:cubicBezTo>
                      <a:pt x="8607" y="7708"/>
                      <a:pt x="8742" y="7789"/>
                      <a:pt x="8871" y="7789"/>
                    </a:cubicBezTo>
                    <a:cubicBezTo>
                      <a:pt x="8920" y="7789"/>
                      <a:pt x="8968" y="7777"/>
                      <a:pt x="9011" y="7751"/>
                    </a:cubicBezTo>
                    <a:cubicBezTo>
                      <a:pt x="9169" y="7562"/>
                      <a:pt x="9263" y="7373"/>
                      <a:pt x="9169" y="7215"/>
                    </a:cubicBezTo>
                    <a:lnTo>
                      <a:pt x="8948" y="6648"/>
                    </a:lnTo>
                    <a:cubicBezTo>
                      <a:pt x="9200" y="6333"/>
                      <a:pt x="9326" y="5924"/>
                      <a:pt x="9137" y="5514"/>
                    </a:cubicBezTo>
                    <a:lnTo>
                      <a:pt x="8066" y="3340"/>
                    </a:lnTo>
                    <a:cubicBezTo>
                      <a:pt x="8381" y="2994"/>
                      <a:pt x="8665" y="2553"/>
                      <a:pt x="8854" y="2143"/>
                    </a:cubicBezTo>
                    <a:cubicBezTo>
                      <a:pt x="8948" y="1923"/>
                      <a:pt x="8854" y="1734"/>
                      <a:pt x="8665" y="1671"/>
                    </a:cubicBezTo>
                    <a:cubicBezTo>
                      <a:pt x="8614" y="1645"/>
                      <a:pt x="8561" y="1634"/>
                      <a:pt x="8509" y="1634"/>
                    </a:cubicBezTo>
                    <a:cubicBezTo>
                      <a:pt x="8369" y="1634"/>
                      <a:pt x="8238" y="1721"/>
                      <a:pt x="8192" y="1860"/>
                    </a:cubicBezTo>
                    <a:cubicBezTo>
                      <a:pt x="8066" y="2143"/>
                      <a:pt x="7908" y="2395"/>
                      <a:pt x="7719" y="2647"/>
                    </a:cubicBezTo>
                    <a:lnTo>
                      <a:pt x="6459" y="1"/>
                    </a:lnTo>
                    <a:cubicBezTo>
                      <a:pt x="6113" y="631"/>
                      <a:pt x="5420" y="1041"/>
                      <a:pt x="4632" y="1041"/>
                    </a:cubicBezTo>
                    <a:cubicBezTo>
                      <a:pt x="3844" y="1041"/>
                      <a:pt x="3183" y="599"/>
                      <a:pt x="2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53"/>
              <p:cNvSpPr/>
              <p:nvPr/>
            </p:nvSpPr>
            <p:spPr>
              <a:xfrm>
                <a:off x="-50379325" y="3183175"/>
                <a:ext cx="5277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1387" extrusionOk="0">
                    <a:moveTo>
                      <a:pt x="1071" y="0"/>
                    </a:moveTo>
                    <a:cubicBezTo>
                      <a:pt x="473" y="0"/>
                      <a:pt x="0" y="473"/>
                      <a:pt x="0" y="1071"/>
                    </a:cubicBezTo>
                    <a:lnTo>
                      <a:pt x="0" y="1386"/>
                    </a:lnTo>
                    <a:cubicBezTo>
                      <a:pt x="315" y="1166"/>
                      <a:pt x="662" y="1103"/>
                      <a:pt x="1071" y="1103"/>
                    </a:cubicBezTo>
                    <a:cubicBezTo>
                      <a:pt x="1449" y="1103"/>
                      <a:pt x="1796" y="1166"/>
                      <a:pt x="2111" y="1386"/>
                    </a:cubicBezTo>
                    <a:lnTo>
                      <a:pt x="2111" y="1071"/>
                    </a:lnTo>
                    <a:cubicBezTo>
                      <a:pt x="2111" y="473"/>
                      <a:pt x="1638" y="0"/>
                      <a:pt x="10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1" name="Google Shape;2201;p53"/>
          <p:cNvGrpSpPr/>
          <p:nvPr/>
        </p:nvGrpSpPr>
        <p:grpSpPr>
          <a:xfrm>
            <a:off x="4301150" y="1712863"/>
            <a:ext cx="514500" cy="514500"/>
            <a:chOff x="4301150" y="1712863"/>
            <a:chExt cx="514500" cy="514500"/>
          </a:xfrm>
        </p:grpSpPr>
        <p:sp>
          <p:nvSpPr>
            <p:cNvPr id="2202" name="Google Shape;2202;p53"/>
            <p:cNvSpPr/>
            <p:nvPr/>
          </p:nvSpPr>
          <p:spPr>
            <a:xfrm>
              <a:off x="4301150" y="1712863"/>
              <a:ext cx="514500" cy="514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3" name="Google Shape;2203;p53"/>
            <p:cNvGrpSpPr/>
            <p:nvPr/>
          </p:nvGrpSpPr>
          <p:grpSpPr>
            <a:xfrm>
              <a:off x="4452146" y="1849171"/>
              <a:ext cx="242151" cy="242151"/>
              <a:chOff x="-47154800" y="3569100"/>
              <a:chExt cx="300100" cy="300100"/>
            </a:xfrm>
          </p:grpSpPr>
          <p:sp>
            <p:nvSpPr>
              <p:cNvPr id="2204" name="Google Shape;2204;p53"/>
              <p:cNvSpPr/>
              <p:nvPr/>
            </p:nvSpPr>
            <p:spPr>
              <a:xfrm>
                <a:off x="-46994900" y="3728200"/>
                <a:ext cx="140200" cy="141000"/>
              </a:xfrm>
              <a:custGeom>
                <a:avLst/>
                <a:gdLst/>
                <a:ahLst/>
                <a:cxnLst/>
                <a:rect l="l" t="t" r="r" b="b"/>
                <a:pathLst>
                  <a:path w="5608" h="5640" extrusionOk="0">
                    <a:moveTo>
                      <a:pt x="2772" y="1733"/>
                    </a:moveTo>
                    <a:cubicBezTo>
                      <a:pt x="2961" y="1733"/>
                      <a:pt x="3119" y="1891"/>
                      <a:pt x="3119" y="2111"/>
                    </a:cubicBezTo>
                    <a:lnTo>
                      <a:pt x="3119" y="2458"/>
                    </a:lnTo>
                    <a:lnTo>
                      <a:pt x="3466" y="2458"/>
                    </a:lnTo>
                    <a:cubicBezTo>
                      <a:pt x="3655" y="2458"/>
                      <a:pt x="3812" y="2615"/>
                      <a:pt x="3812" y="2804"/>
                    </a:cubicBezTo>
                    <a:cubicBezTo>
                      <a:pt x="3812" y="2994"/>
                      <a:pt x="3655" y="3151"/>
                      <a:pt x="3466" y="3151"/>
                    </a:cubicBezTo>
                    <a:lnTo>
                      <a:pt x="2772" y="3151"/>
                    </a:lnTo>
                    <a:cubicBezTo>
                      <a:pt x="2552" y="3151"/>
                      <a:pt x="2426" y="2994"/>
                      <a:pt x="2426" y="2804"/>
                    </a:cubicBezTo>
                    <a:lnTo>
                      <a:pt x="2426" y="2111"/>
                    </a:lnTo>
                    <a:cubicBezTo>
                      <a:pt x="2426" y="1891"/>
                      <a:pt x="2552" y="1733"/>
                      <a:pt x="2772" y="1733"/>
                    </a:cubicBezTo>
                    <a:close/>
                    <a:moveTo>
                      <a:pt x="2457" y="1"/>
                    </a:moveTo>
                    <a:cubicBezTo>
                      <a:pt x="1197" y="158"/>
                      <a:pt x="221" y="1166"/>
                      <a:pt x="0" y="2458"/>
                    </a:cubicBezTo>
                    <a:lnTo>
                      <a:pt x="693" y="2458"/>
                    </a:lnTo>
                    <a:cubicBezTo>
                      <a:pt x="882" y="2458"/>
                      <a:pt x="1040" y="2615"/>
                      <a:pt x="1040" y="2804"/>
                    </a:cubicBezTo>
                    <a:cubicBezTo>
                      <a:pt x="1040" y="2994"/>
                      <a:pt x="882" y="3151"/>
                      <a:pt x="693" y="3151"/>
                    </a:cubicBezTo>
                    <a:lnTo>
                      <a:pt x="0" y="3151"/>
                    </a:lnTo>
                    <a:cubicBezTo>
                      <a:pt x="158" y="4411"/>
                      <a:pt x="1166" y="5451"/>
                      <a:pt x="2457" y="5608"/>
                    </a:cubicBezTo>
                    <a:lnTo>
                      <a:pt x="2457" y="4947"/>
                    </a:lnTo>
                    <a:cubicBezTo>
                      <a:pt x="2457" y="4726"/>
                      <a:pt x="2615" y="4569"/>
                      <a:pt x="2804" y="4569"/>
                    </a:cubicBezTo>
                    <a:cubicBezTo>
                      <a:pt x="2993" y="4569"/>
                      <a:pt x="3151" y="4726"/>
                      <a:pt x="3151" y="4947"/>
                    </a:cubicBezTo>
                    <a:lnTo>
                      <a:pt x="3151" y="5640"/>
                    </a:lnTo>
                    <a:cubicBezTo>
                      <a:pt x="4411" y="5482"/>
                      <a:pt x="5450" y="4474"/>
                      <a:pt x="5608" y="3214"/>
                    </a:cubicBezTo>
                    <a:lnTo>
                      <a:pt x="4883" y="3214"/>
                    </a:lnTo>
                    <a:cubicBezTo>
                      <a:pt x="4694" y="3151"/>
                      <a:pt x="4537" y="2994"/>
                      <a:pt x="4537" y="2804"/>
                    </a:cubicBezTo>
                    <a:cubicBezTo>
                      <a:pt x="4537" y="2615"/>
                      <a:pt x="4694" y="2458"/>
                      <a:pt x="4883" y="2458"/>
                    </a:cubicBezTo>
                    <a:lnTo>
                      <a:pt x="5608" y="2458"/>
                    </a:lnTo>
                    <a:cubicBezTo>
                      <a:pt x="5450" y="1198"/>
                      <a:pt x="4411" y="221"/>
                      <a:pt x="3151" y="1"/>
                    </a:cubicBezTo>
                    <a:lnTo>
                      <a:pt x="3151" y="694"/>
                    </a:lnTo>
                    <a:cubicBezTo>
                      <a:pt x="3151" y="883"/>
                      <a:pt x="2993" y="1040"/>
                      <a:pt x="2804" y="1040"/>
                    </a:cubicBezTo>
                    <a:cubicBezTo>
                      <a:pt x="2615" y="1040"/>
                      <a:pt x="2457" y="883"/>
                      <a:pt x="2457" y="694"/>
                    </a:cubicBezTo>
                    <a:lnTo>
                      <a:pt x="24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53"/>
              <p:cNvSpPr/>
              <p:nvPr/>
            </p:nvSpPr>
            <p:spPr>
              <a:xfrm>
                <a:off x="-46978375" y="3574625"/>
                <a:ext cx="47275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891" extrusionOk="0">
                    <a:moveTo>
                      <a:pt x="1" y="0"/>
                    </a:moveTo>
                    <a:lnTo>
                      <a:pt x="1" y="1890"/>
                    </a:lnTo>
                    <a:lnTo>
                      <a:pt x="1891" y="189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53"/>
              <p:cNvSpPr/>
              <p:nvPr/>
            </p:nvSpPr>
            <p:spPr>
              <a:xfrm>
                <a:off x="-47075250" y="3665200"/>
                <a:ext cx="157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631" extrusionOk="0">
                    <a:moveTo>
                      <a:pt x="1" y="0"/>
                    </a:moveTo>
                    <a:lnTo>
                      <a:pt x="1" y="630"/>
                    </a:lnTo>
                    <a:cubicBezTo>
                      <a:pt x="316" y="536"/>
                      <a:pt x="505" y="284"/>
                      <a:pt x="6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53"/>
              <p:cNvSpPr/>
              <p:nvPr/>
            </p:nvSpPr>
            <p:spPr>
              <a:xfrm>
                <a:off x="-47110700" y="3631325"/>
                <a:ext cx="512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049" extrusionOk="0">
                    <a:moveTo>
                      <a:pt x="1040" y="0"/>
                    </a:moveTo>
                    <a:cubicBezTo>
                      <a:pt x="473" y="0"/>
                      <a:pt x="1" y="473"/>
                      <a:pt x="1" y="1040"/>
                    </a:cubicBezTo>
                    <a:cubicBezTo>
                      <a:pt x="1" y="1481"/>
                      <a:pt x="253" y="1859"/>
                      <a:pt x="694" y="2048"/>
                    </a:cubicBezTo>
                    <a:lnTo>
                      <a:pt x="694" y="1040"/>
                    </a:lnTo>
                    <a:cubicBezTo>
                      <a:pt x="694" y="851"/>
                      <a:pt x="851" y="694"/>
                      <a:pt x="1040" y="694"/>
                    </a:cubicBezTo>
                    <a:lnTo>
                      <a:pt x="2049" y="694"/>
                    </a:lnTo>
                    <a:cubicBezTo>
                      <a:pt x="1891" y="316"/>
                      <a:pt x="1482" y="0"/>
                      <a:pt x="10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53"/>
              <p:cNvSpPr/>
              <p:nvPr/>
            </p:nvSpPr>
            <p:spPr>
              <a:xfrm>
                <a:off x="-47075250" y="3665200"/>
                <a:ext cx="53575" cy="5435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74" extrusionOk="0">
                    <a:moveTo>
                      <a:pt x="1355" y="0"/>
                    </a:moveTo>
                    <a:cubicBezTo>
                      <a:pt x="1229" y="693"/>
                      <a:pt x="694" y="1229"/>
                      <a:pt x="1" y="1386"/>
                    </a:cubicBezTo>
                    <a:lnTo>
                      <a:pt x="1" y="2174"/>
                    </a:lnTo>
                    <a:lnTo>
                      <a:pt x="2143" y="2174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53"/>
              <p:cNvSpPr/>
              <p:nvPr/>
            </p:nvSpPr>
            <p:spPr>
              <a:xfrm>
                <a:off x="-47154800" y="3569100"/>
                <a:ext cx="229225" cy="300100"/>
              </a:xfrm>
              <a:custGeom>
                <a:avLst/>
                <a:gdLst/>
                <a:ahLst/>
                <a:cxnLst/>
                <a:rect l="l" t="t" r="r" b="b"/>
                <a:pathLst>
                  <a:path w="9169" h="12004" extrusionOk="0">
                    <a:moveTo>
                      <a:pt x="2804" y="1765"/>
                    </a:moveTo>
                    <a:cubicBezTo>
                      <a:pt x="3687" y="1765"/>
                      <a:pt x="4380" y="2363"/>
                      <a:pt x="4537" y="3183"/>
                    </a:cubicBezTo>
                    <a:lnTo>
                      <a:pt x="5703" y="3183"/>
                    </a:lnTo>
                    <a:cubicBezTo>
                      <a:pt x="5892" y="3183"/>
                      <a:pt x="6049" y="3340"/>
                      <a:pt x="6049" y="3529"/>
                    </a:cubicBezTo>
                    <a:lnTo>
                      <a:pt x="6049" y="6428"/>
                    </a:lnTo>
                    <a:cubicBezTo>
                      <a:pt x="6049" y="6617"/>
                      <a:pt x="5892" y="6774"/>
                      <a:pt x="5703" y="6774"/>
                    </a:cubicBezTo>
                    <a:lnTo>
                      <a:pt x="2804" y="6774"/>
                    </a:lnTo>
                    <a:cubicBezTo>
                      <a:pt x="2615" y="6774"/>
                      <a:pt x="2458" y="6617"/>
                      <a:pt x="2458" y="6428"/>
                    </a:cubicBezTo>
                    <a:lnTo>
                      <a:pt x="2458" y="5262"/>
                    </a:lnTo>
                    <a:cubicBezTo>
                      <a:pt x="1670" y="5104"/>
                      <a:pt x="1040" y="4411"/>
                      <a:pt x="1040" y="3529"/>
                    </a:cubicBezTo>
                    <a:cubicBezTo>
                      <a:pt x="1040" y="2552"/>
                      <a:pt x="1828" y="1765"/>
                      <a:pt x="2804" y="1765"/>
                    </a:cubicBezTo>
                    <a:close/>
                    <a:moveTo>
                      <a:pt x="4191" y="8160"/>
                    </a:moveTo>
                    <a:cubicBezTo>
                      <a:pt x="4380" y="8160"/>
                      <a:pt x="4537" y="8318"/>
                      <a:pt x="4537" y="8507"/>
                    </a:cubicBezTo>
                    <a:cubicBezTo>
                      <a:pt x="4537" y="8696"/>
                      <a:pt x="4380" y="8853"/>
                      <a:pt x="4191" y="8853"/>
                    </a:cubicBezTo>
                    <a:lnTo>
                      <a:pt x="1387" y="8853"/>
                    </a:lnTo>
                    <a:cubicBezTo>
                      <a:pt x="1198" y="8853"/>
                      <a:pt x="1040" y="8696"/>
                      <a:pt x="1040" y="8507"/>
                    </a:cubicBezTo>
                    <a:cubicBezTo>
                      <a:pt x="1040" y="8318"/>
                      <a:pt x="1198" y="8160"/>
                      <a:pt x="1387" y="8160"/>
                    </a:cubicBezTo>
                    <a:close/>
                    <a:moveTo>
                      <a:pt x="4191" y="9515"/>
                    </a:moveTo>
                    <a:cubicBezTo>
                      <a:pt x="4380" y="9515"/>
                      <a:pt x="4537" y="9673"/>
                      <a:pt x="4537" y="9893"/>
                    </a:cubicBezTo>
                    <a:cubicBezTo>
                      <a:pt x="4537" y="10082"/>
                      <a:pt x="4380" y="10240"/>
                      <a:pt x="4191" y="10240"/>
                    </a:cubicBezTo>
                    <a:lnTo>
                      <a:pt x="1387" y="10240"/>
                    </a:lnTo>
                    <a:cubicBezTo>
                      <a:pt x="1198" y="10240"/>
                      <a:pt x="1040" y="10082"/>
                      <a:pt x="1040" y="9893"/>
                    </a:cubicBezTo>
                    <a:cubicBezTo>
                      <a:pt x="1040" y="9673"/>
                      <a:pt x="1198" y="9515"/>
                      <a:pt x="1387" y="9515"/>
                    </a:cubicBezTo>
                    <a:close/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1657"/>
                    </a:lnTo>
                    <a:cubicBezTo>
                      <a:pt x="1" y="11846"/>
                      <a:pt x="158" y="12004"/>
                      <a:pt x="347" y="12004"/>
                    </a:cubicBezTo>
                    <a:lnTo>
                      <a:pt x="7089" y="12004"/>
                    </a:lnTo>
                    <a:cubicBezTo>
                      <a:pt x="6239" y="11342"/>
                      <a:pt x="5671" y="10366"/>
                      <a:pt x="5671" y="9168"/>
                    </a:cubicBezTo>
                    <a:cubicBezTo>
                      <a:pt x="5671" y="7247"/>
                      <a:pt x="7247" y="5671"/>
                      <a:pt x="9168" y="5671"/>
                    </a:cubicBezTo>
                    <a:lnTo>
                      <a:pt x="9168" y="2805"/>
                    </a:lnTo>
                    <a:lnTo>
                      <a:pt x="6711" y="2805"/>
                    </a:lnTo>
                    <a:cubicBezTo>
                      <a:pt x="6522" y="2805"/>
                      <a:pt x="6365" y="2647"/>
                      <a:pt x="6365" y="2426"/>
                    </a:cubicBezTo>
                    <a:lnTo>
                      <a:pt x="63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10" name="Google Shape;2210;p53"/>
          <p:cNvGrpSpPr/>
          <p:nvPr/>
        </p:nvGrpSpPr>
        <p:grpSpPr>
          <a:xfrm>
            <a:off x="6650050" y="1712850"/>
            <a:ext cx="514500" cy="514500"/>
            <a:chOff x="6650050" y="1712850"/>
            <a:chExt cx="514500" cy="514500"/>
          </a:xfrm>
        </p:grpSpPr>
        <p:sp>
          <p:nvSpPr>
            <p:cNvPr id="2211" name="Google Shape;2211;p53"/>
            <p:cNvSpPr/>
            <p:nvPr/>
          </p:nvSpPr>
          <p:spPr>
            <a:xfrm>
              <a:off x="6650050" y="1712850"/>
              <a:ext cx="514500" cy="51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12" name="Google Shape;2212;p53"/>
            <p:cNvGrpSpPr/>
            <p:nvPr/>
          </p:nvGrpSpPr>
          <p:grpSpPr>
            <a:xfrm>
              <a:off x="6779905" y="1858429"/>
              <a:ext cx="254785" cy="223372"/>
              <a:chOff x="-46042675" y="3218600"/>
              <a:chExt cx="300100" cy="263100"/>
            </a:xfrm>
          </p:grpSpPr>
          <p:sp>
            <p:nvSpPr>
              <p:cNvPr id="2213" name="Google Shape;2213;p53"/>
              <p:cNvSpPr/>
              <p:nvPr/>
            </p:nvSpPr>
            <p:spPr>
              <a:xfrm>
                <a:off x="-46042675" y="3302875"/>
                <a:ext cx="35475" cy="1300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5200" extrusionOk="0">
                    <a:moveTo>
                      <a:pt x="1" y="1"/>
                    </a:moveTo>
                    <a:lnTo>
                      <a:pt x="1" y="5199"/>
                    </a:lnTo>
                    <a:lnTo>
                      <a:pt x="1418" y="4506"/>
                    </a:lnTo>
                    <a:lnTo>
                      <a:pt x="1418" y="7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53"/>
              <p:cNvSpPr/>
              <p:nvPr/>
            </p:nvSpPr>
            <p:spPr>
              <a:xfrm>
                <a:off x="-45919025" y="3341475"/>
                <a:ext cx="536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12" extrusionOk="0">
                    <a:moveTo>
                      <a:pt x="1072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1" y="1639"/>
                      <a:pt x="473" y="2112"/>
                      <a:pt x="1072" y="2112"/>
                    </a:cubicBezTo>
                    <a:cubicBezTo>
                      <a:pt x="1671" y="2112"/>
                      <a:pt x="2143" y="1639"/>
                      <a:pt x="2143" y="1072"/>
                    </a:cubicBezTo>
                    <a:cubicBezTo>
                      <a:pt x="2143" y="473"/>
                      <a:pt x="1639" y="1"/>
                      <a:pt x="10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53"/>
              <p:cNvSpPr/>
              <p:nvPr/>
            </p:nvSpPr>
            <p:spPr>
              <a:xfrm>
                <a:off x="-45778025" y="3302875"/>
                <a:ext cx="35450" cy="1300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5200" extrusionOk="0">
                    <a:moveTo>
                      <a:pt x="1418" y="1"/>
                    </a:moveTo>
                    <a:lnTo>
                      <a:pt x="0" y="726"/>
                    </a:lnTo>
                    <a:lnTo>
                      <a:pt x="0" y="4506"/>
                    </a:lnTo>
                    <a:lnTo>
                      <a:pt x="1418" y="5199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53"/>
              <p:cNvSpPr/>
              <p:nvPr/>
            </p:nvSpPr>
            <p:spPr>
              <a:xfrm>
                <a:off x="-46042675" y="3235950"/>
                <a:ext cx="300100" cy="24575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9830" extrusionOk="0">
                    <a:moveTo>
                      <a:pt x="6018" y="2142"/>
                    </a:moveTo>
                    <a:cubicBezTo>
                      <a:pt x="7751" y="2142"/>
                      <a:pt x="9168" y="3560"/>
                      <a:pt x="9168" y="5293"/>
                    </a:cubicBezTo>
                    <a:cubicBezTo>
                      <a:pt x="9168" y="7026"/>
                      <a:pt x="7751" y="8443"/>
                      <a:pt x="6018" y="8443"/>
                    </a:cubicBezTo>
                    <a:cubicBezTo>
                      <a:pt x="4285" y="8443"/>
                      <a:pt x="2867" y="7026"/>
                      <a:pt x="2867" y="5293"/>
                    </a:cubicBezTo>
                    <a:cubicBezTo>
                      <a:pt x="2867" y="3560"/>
                      <a:pt x="4285" y="2142"/>
                      <a:pt x="6018" y="2142"/>
                    </a:cubicBezTo>
                    <a:close/>
                    <a:moveTo>
                      <a:pt x="1765" y="0"/>
                    </a:moveTo>
                    <a:cubicBezTo>
                      <a:pt x="1576" y="0"/>
                      <a:pt x="1418" y="158"/>
                      <a:pt x="1418" y="378"/>
                    </a:cubicBezTo>
                    <a:lnTo>
                      <a:pt x="1418" y="725"/>
                    </a:lnTo>
                    <a:lnTo>
                      <a:pt x="1072" y="725"/>
                    </a:lnTo>
                    <a:cubicBezTo>
                      <a:pt x="473" y="725"/>
                      <a:pt x="1" y="1197"/>
                      <a:pt x="1" y="1796"/>
                    </a:cubicBezTo>
                    <a:lnTo>
                      <a:pt x="1" y="1890"/>
                    </a:lnTo>
                    <a:lnTo>
                      <a:pt x="1922" y="2835"/>
                    </a:lnTo>
                    <a:cubicBezTo>
                      <a:pt x="2048" y="2930"/>
                      <a:pt x="2143" y="3056"/>
                      <a:pt x="2143" y="3151"/>
                    </a:cubicBezTo>
                    <a:lnTo>
                      <a:pt x="2143" y="7372"/>
                    </a:lnTo>
                    <a:cubicBezTo>
                      <a:pt x="2143" y="7498"/>
                      <a:pt x="2048" y="7624"/>
                      <a:pt x="1922" y="7687"/>
                    </a:cubicBezTo>
                    <a:lnTo>
                      <a:pt x="1" y="8632"/>
                    </a:lnTo>
                    <a:lnTo>
                      <a:pt x="1" y="8758"/>
                    </a:lnTo>
                    <a:cubicBezTo>
                      <a:pt x="1" y="9357"/>
                      <a:pt x="473" y="9830"/>
                      <a:pt x="1072" y="9830"/>
                    </a:cubicBezTo>
                    <a:lnTo>
                      <a:pt x="10964" y="9830"/>
                    </a:lnTo>
                    <a:cubicBezTo>
                      <a:pt x="11531" y="9830"/>
                      <a:pt x="12004" y="9357"/>
                      <a:pt x="12004" y="8758"/>
                    </a:cubicBezTo>
                    <a:lnTo>
                      <a:pt x="12004" y="8632"/>
                    </a:lnTo>
                    <a:lnTo>
                      <a:pt x="10082" y="7687"/>
                    </a:lnTo>
                    <a:cubicBezTo>
                      <a:pt x="9956" y="7624"/>
                      <a:pt x="9893" y="7498"/>
                      <a:pt x="9893" y="7372"/>
                    </a:cubicBezTo>
                    <a:lnTo>
                      <a:pt x="9893" y="3151"/>
                    </a:lnTo>
                    <a:cubicBezTo>
                      <a:pt x="9893" y="3056"/>
                      <a:pt x="9956" y="2930"/>
                      <a:pt x="10082" y="2835"/>
                    </a:cubicBezTo>
                    <a:lnTo>
                      <a:pt x="12004" y="1890"/>
                    </a:lnTo>
                    <a:lnTo>
                      <a:pt x="12004" y="1796"/>
                    </a:lnTo>
                    <a:cubicBezTo>
                      <a:pt x="12004" y="1197"/>
                      <a:pt x="11531" y="725"/>
                      <a:pt x="10933" y="725"/>
                    </a:cubicBez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53"/>
              <p:cNvSpPr/>
              <p:nvPr/>
            </p:nvSpPr>
            <p:spPr>
              <a:xfrm>
                <a:off x="-45952875" y="3306025"/>
                <a:ext cx="122100" cy="122125"/>
              </a:xfrm>
              <a:custGeom>
                <a:avLst/>
                <a:gdLst/>
                <a:ahLst/>
                <a:cxnLst/>
                <a:rect l="l" t="t" r="r" b="b"/>
                <a:pathLst>
                  <a:path w="4884" h="4885" extrusionOk="0">
                    <a:moveTo>
                      <a:pt x="2426" y="663"/>
                    </a:moveTo>
                    <a:cubicBezTo>
                      <a:pt x="3403" y="663"/>
                      <a:pt x="4190" y="1450"/>
                      <a:pt x="4190" y="2458"/>
                    </a:cubicBezTo>
                    <a:cubicBezTo>
                      <a:pt x="4159" y="3435"/>
                      <a:pt x="3371" y="4223"/>
                      <a:pt x="2426" y="4223"/>
                    </a:cubicBezTo>
                    <a:cubicBezTo>
                      <a:pt x="1449" y="4223"/>
                      <a:pt x="662" y="3435"/>
                      <a:pt x="662" y="2458"/>
                    </a:cubicBezTo>
                    <a:cubicBezTo>
                      <a:pt x="662" y="1450"/>
                      <a:pt x="1449" y="663"/>
                      <a:pt x="2426" y="663"/>
                    </a:cubicBezTo>
                    <a:close/>
                    <a:moveTo>
                      <a:pt x="2426" y="1"/>
                    </a:moveTo>
                    <a:cubicBezTo>
                      <a:pt x="1103" y="1"/>
                      <a:pt x="0" y="1104"/>
                      <a:pt x="0" y="2458"/>
                    </a:cubicBezTo>
                    <a:cubicBezTo>
                      <a:pt x="0" y="3782"/>
                      <a:pt x="1103" y="4884"/>
                      <a:pt x="2426" y="4884"/>
                    </a:cubicBezTo>
                    <a:cubicBezTo>
                      <a:pt x="3781" y="4884"/>
                      <a:pt x="4883" y="3782"/>
                      <a:pt x="4883" y="2458"/>
                    </a:cubicBezTo>
                    <a:cubicBezTo>
                      <a:pt x="4883" y="1104"/>
                      <a:pt x="3781" y="1"/>
                      <a:pt x="24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53"/>
              <p:cNvSpPr/>
              <p:nvPr/>
            </p:nvSpPr>
            <p:spPr>
              <a:xfrm>
                <a:off x="-45941075" y="3218600"/>
                <a:ext cx="98475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95" extrusionOk="0">
                    <a:moveTo>
                      <a:pt x="536" y="1"/>
                    </a:moveTo>
                    <a:cubicBezTo>
                      <a:pt x="410" y="1"/>
                      <a:pt x="316" y="64"/>
                      <a:pt x="221" y="190"/>
                    </a:cubicBezTo>
                    <a:lnTo>
                      <a:pt x="1" y="694"/>
                    </a:lnTo>
                    <a:lnTo>
                      <a:pt x="3939" y="694"/>
                    </a:lnTo>
                    <a:lnTo>
                      <a:pt x="3655" y="190"/>
                    </a:lnTo>
                    <a:cubicBezTo>
                      <a:pt x="3592" y="64"/>
                      <a:pt x="3466" y="1"/>
                      <a:pt x="3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219" name="Google Shape;2219;p53"/>
          <p:cNvCxnSpPr/>
          <p:nvPr/>
        </p:nvCxnSpPr>
        <p:spPr>
          <a:xfrm>
            <a:off x="3554575" y="1483850"/>
            <a:ext cx="1939500" cy="0"/>
          </a:xfrm>
          <a:prstGeom prst="straightConnector1">
            <a:avLst/>
          </a:prstGeom>
          <a:noFill/>
          <a:ln w="19050" cap="rnd" cmpd="sng">
            <a:solidFill>
              <a:schemeClr val="lt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20" name="Google Shape;2220;p53"/>
          <p:cNvCxnSpPr/>
          <p:nvPr/>
        </p:nvCxnSpPr>
        <p:spPr>
          <a:xfrm>
            <a:off x="3554575" y="849300"/>
            <a:ext cx="1939500" cy="0"/>
          </a:xfrm>
          <a:prstGeom prst="straightConnector1">
            <a:avLst/>
          </a:prstGeom>
          <a:noFill/>
          <a:ln w="19050" cap="rnd" cmpd="sng">
            <a:solidFill>
              <a:schemeClr val="lt2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5" name="Google Shape;2225;p54"/>
          <p:cNvPicPr preferRelativeResize="0"/>
          <p:nvPr/>
        </p:nvPicPr>
        <p:blipFill rotWithShape="1">
          <a:blip r:embed="rId3">
            <a:alphaModFix/>
          </a:blip>
          <a:srcRect b="21179"/>
          <a:stretch/>
        </p:blipFill>
        <p:spPr>
          <a:xfrm>
            <a:off x="1551677" y="1205544"/>
            <a:ext cx="4040894" cy="2481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26" name="Google Shape;2226;p54"/>
          <p:cNvGrpSpPr/>
          <p:nvPr/>
        </p:nvGrpSpPr>
        <p:grpSpPr>
          <a:xfrm>
            <a:off x="1411890" y="1069553"/>
            <a:ext cx="4317462" cy="3283889"/>
            <a:chOff x="3422350" y="731675"/>
            <a:chExt cx="4831537" cy="3674898"/>
          </a:xfrm>
        </p:grpSpPr>
        <p:sp>
          <p:nvSpPr>
            <p:cNvPr id="2227" name="Google Shape;2227;p54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4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avLst/>
              <a:gdLst/>
              <a:ahLst/>
              <a:cxnLst/>
              <a:rect l="l" t="t" r="r" b="b"/>
              <a:pathLst>
                <a:path w="15991" h="18395" extrusionOk="0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229" name="Google Shape;2229;p54"/>
            <p:cNvSpPr/>
            <p:nvPr/>
          </p:nvSpPr>
          <p:spPr>
            <a:xfrm>
              <a:off x="5043518" y="3915067"/>
              <a:ext cx="399775" cy="459875"/>
            </a:xfrm>
            <a:custGeom>
              <a:avLst/>
              <a:gdLst/>
              <a:ahLst/>
              <a:cxnLst/>
              <a:rect l="l" t="t" r="r" b="b"/>
              <a:pathLst>
                <a:path w="15991" h="18395" extrusionOk="0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230" name="Google Shape;2230;p54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4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4"/>
            <p:cNvSpPr/>
            <p:nvPr/>
          </p:nvSpPr>
          <p:spPr>
            <a:xfrm>
              <a:off x="5258919" y="4129800"/>
              <a:ext cx="29" cy="2369"/>
            </a:xfrm>
            <a:custGeom>
              <a:avLst/>
              <a:gdLst/>
              <a:ahLst/>
              <a:cxnLst/>
              <a:rect l="l" t="t" r="r" b="b"/>
              <a:pathLst>
                <a:path w="1" h="82" extrusionOk="0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4"/>
            <p:cNvSpPr/>
            <p:nvPr/>
          </p:nvSpPr>
          <p:spPr>
            <a:xfrm>
              <a:off x="5223962" y="4174089"/>
              <a:ext cx="2369" cy="7020"/>
            </a:xfrm>
            <a:custGeom>
              <a:avLst/>
              <a:gdLst/>
              <a:ahLst/>
              <a:cxnLst/>
              <a:rect l="l" t="t" r="r" b="b"/>
              <a:pathLst>
                <a:path w="82" h="243" extrusionOk="0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4"/>
            <p:cNvSpPr/>
            <p:nvPr/>
          </p:nvSpPr>
          <p:spPr>
            <a:xfrm>
              <a:off x="6447569" y="4174089"/>
              <a:ext cx="4709" cy="4680"/>
            </a:xfrm>
            <a:custGeom>
              <a:avLst/>
              <a:gdLst/>
              <a:ahLst/>
              <a:cxnLst/>
              <a:rect l="l" t="t" r="r" b="b"/>
              <a:pathLst>
                <a:path w="163" h="162" extrusionOk="0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4"/>
            <p:cNvSpPr/>
            <p:nvPr/>
          </p:nvSpPr>
          <p:spPr>
            <a:xfrm>
              <a:off x="6417292" y="4132140"/>
              <a:ext cx="29" cy="2369"/>
            </a:xfrm>
            <a:custGeom>
              <a:avLst/>
              <a:gdLst/>
              <a:ahLst/>
              <a:cxnLst/>
              <a:rect l="l" t="t" r="r" b="b"/>
              <a:pathLst>
                <a:path w="1" h="82" extrusionOk="0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4"/>
            <p:cNvSpPr/>
            <p:nvPr/>
          </p:nvSpPr>
          <p:spPr>
            <a:xfrm>
              <a:off x="5028174" y="4248712"/>
              <a:ext cx="1619862" cy="97879"/>
            </a:xfrm>
            <a:custGeom>
              <a:avLst/>
              <a:gdLst/>
              <a:ahLst/>
              <a:cxnLst/>
              <a:rect l="l" t="t" r="r" b="b"/>
              <a:pathLst>
                <a:path w="56070" h="3388" extrusionOk="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4"/>
            <p:cNvSpPr/>
            <p:nvPr/>
          </p:nvSpPr>
          <p:spPr>
            <a:xfrm>
              <a:off x="5282233" y="3789534"/>
              <a:ext cx="1109434" cy="300687"/>
            </a:xfrm>
            <a:custGeom>
              <a:avLst/>
              <a:gdLst/>
              <a:ahLst/>
              <a:cxnLst/>
              <a:rect l="l" t="t" r="r" b="b"/>
              <a:pathLst>
                <a:path w="38402" h="10408" extrusionOk="0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4"/>
            <p:cNvSpPr/>
            <p:nvPr/>
          </p:nvSpPr>
          <p:spPr>
            <a:xfrm>
              <a:off x="6482526" y="4213697"/>
              <a:ext cx="9360" cy="9360"/>
            </a:xfrm>
            <a:custGeom>
              <a:avLst/>
              <a:gdLst/>
              <a:ahLst/>
              <a:cxnLst/>
              <a:rect l="l" t="t" r="r" b="b"/>
              <a:pathLst>
                <a:path w="324" h="324" extrusionOk="0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4"/>
            <p:cNvSpPr/>
            <p:nvPr/>
          </p:nvSpPr>
          <p:spPr>
            <a:xfrm>
              <a:off x="5184353" y="4213697"/>
              <a:ext cx="9331" cy="9360"/>
            </a:xfrm>
            <a:custGeom>
              <a:avLst/>
              <a:gdLst/>
              <a:ahLst/>
              <a:cxnLst/>
              <a:rect l="l" t="t" r="r" b="b"/>
              <a:pathLst>
                <a:path w="323" h="324" extrusionOk="0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4"/>
            <p:cNvSpPr/>
            <p:nvPr/>
          </p:nvSpPr>
          <p:spPr>
            <a:xfrm>
              <a:off x="5151708" y="4085512"/>
              <a:ext cx="1377475" cy="167851"/>
            </a:xfrm>
            <a:custGeom>
              <a:avLst/>
              <a:gdLst/>
              <a:ahLst/>
              <a:cxnLst/>
              <a:rect l="l" t="t" r="r" b="b"/>
              <a:pathLst>
                <a:path w="47680" h="5810" extrusionOk="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4"/>
            <p:cNvSpPr/>
            <p:nvPr/>
          </p:nvSpPr>
          <p:spPr>
            <a:xfrm>
              <a:off x="5016531" y="4343477"/>
              <a:ext cx="1645401" cy="63096"/>
            </a:xfrm>
            <a:custGeom>
              <a:avLst/>
              <a:gdLst/>
              <a:ahLst/>
              <a:cxnLst/>
              <a:rect l="l" t="t" r="r" b="b"/>
              <a:pathLst>
                <a:path w="56954" h="2184" extrusionOk="0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4"/>
            <p:cNvSpPr/>
            <p:nvPr/>
          </p:nvSpPr>
          <p:spPr>
            <a:xfrm>
              <a:off x="5230953" y="785292"/>
              <a:ext cx="3022934" cy="3160162"/>
            </a:xfrm>
            <a:custGeom>
              <a:avLst/>
              <a:gdLst/>
              <a:ahLst/>
              <a:cxnLst/>
              <a:rect l="l" t="t" r="r" b="b"/>
              <a:pathLst>
                <a:path w="104636" h="109386" extrusionOk="0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4"/>
            <p:cNvSpPr/>
            <p:nvPr/>
          </p:nvSpPr>
          <p:spPr>
            <a:xfrm>
              <a:off x="5258919" y="803926"/>
              <a:ext cx="2967003" cy="2959983"/>
            </a:xfrm>
            <a:custGeom>
              <a:avLst/>
              <a:gdLst/>
              <a:ahLst/>
              <a:cxnLst/>
              <a:rect l="l" t="t" r="r" b="b"/>
              <a:pathLst>
                <a:path w="102700" h="102457" extrusionOk="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4"/>
            <p:cNvSpPr/>
            <p:nvPr/>
          </p:nvSpPr>
          <p:spPr>
            <a:xfrm>
              <a:off x="3422350" y="731675"/>
              <a:ext cx="4812901" cy="3057819"/>
            </a:xfrm>
            <a:custGeom>
              <a:avLst/>
              <a:gdLst/>
              <a:ahLst/>
              <a:cxnLst/>
              <a:rect l="l" t="t" r="r" b="b"/>
              <a:pathLst>
                <a:path w="166594" h="105926" extrusionOk="0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4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4"/>
            <p:cNvSpPr/>
            <p:nvPr/>
          </p:nvSpPr>
          <p:spPr>
            <a:xfrm>
              <a:off x="3447978" y="759551"/>
              <a:ext cx="4766301" cy="3004358"/>
            </a:xfrm>
            <a:custGeom>
              <a:avLst/>
              <a:gdLst/>
              <a:ahLst/>
              <a:cxnLst/>
              <a:rect l="l" t="t" r="r" b="b"/>
              <a:pathLst>
                <a:path w="164981" h="103993" extrusionOk="0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4"/>
            <p:cNvSpPr/>
            <p:nvPr/>
          </p:nvSpPr>
          <p:spPr>
            <a:xfrm>
              <a:off x="5801964" y="796934"/>
              <a:ext cx="62980" cy="51915"/>
            </a:xfrm>
            <a:custGeom>
              <a:avLst/>
              <a:gdLst/>
              <a:ahLst/>
              <a:cxnLst/>
              <a:rect l="l" t="t" r="r" b="b"/>
              <a:pathLst>
                <a:path w="2180" h="1797" extrusionOk="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4"/>
            <p:cNvSpPr/>
            <p:nvPr/>
          </p:nvSpPr>
          <p:spPr>
            <a:xfrm>
              <a:off x="5818287" y="801615"/>
              <a:ext cx="39666" cy="41977"/>
            </a:xfrm>
            <a:custGeom>
              <a:avLst/>
              <a:gdLst/>
              <a:ahLst/>
              <a:cxnLst/>
              <a:rect l="l" t="t" r="r" b="b"/>
              <a:pathLst>
                <a:path w="1373" h="1453" extrusionOk="0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4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0" name="Google Shape;2250;p54"/>
          <p:cNvSpPr txBox="1">
            <a:spLocks noGrp="1"/>
          </p:cNvSpPr>
          <p:nvPr>
            <p:ph type="subTitle" idx="1"/>
          </p:nvPr>
        </p:nvSpPr>
        <p:spPr>
          <a:xfrm>
            <a:off x="6079359" y="2537025"/>
            <a:ext cx="13320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Desktop Software</a:t>
            </a:r>
            <a:endParaRPr/>
          </a:p>
        </p:txBody>
      </p:sp>
      <p:sp>
        <p:nvSpPr>
          <p:cNvPr id="2251" name="Google Shape;2251;p54"/>
          <p:cNvSpPr txBox="1">
            <a:spLocks noGrp="1"/>
          </p:cNvSpPr>
          <p:nvPr>
            <p:ph type="subTitle" idx="2"/>
          </p:nvPr>
        </p:nvSpPr>
        <p:spPr>
          <a:xfrm>
            <a:off x="6079349" y="2983125"/>
            <a:ext cx="2179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6" name="Google Shape;2256;p55"/>
          <p:cNvPicPr preferRelativeResize="0"/>
          <p:nvPr/>
        </p:nvPicPr>
        <p:blipFill rotWithShape="1">
          <a:blip r:embed="rId3">
            <a:alphaModFix/>
          </a:blip>
          <a:srcRect b="13217"/>
          <a:stretch/>
        </p:blipFill>
        <p:spPr>
          <a:xfrm>
            <a:off x="3021150" y="1231700"/>
            <a:ext cx="1501400" cy="26593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57" name="Google Shape;2257;p55"/>
          <p:cNvGrpSpPr/>
          <p:nvPr/>
        </p:nvGrpSpPr>
        <p:grpSpPr>
          <a:xfrm>
            <a:off x="2964781" y="969243"/>
            <a:ext cx="1607213" cy="3204997"/>
            <a:chOff x="2487400" y="238125"/>
            <a:chExt cx="2621025" cy="5226675"/>
          </a:xfrm>
        </p:grpSpPr>
        <p:sp>
          <p:nvSpPr>
            <p:cNvPr id="2258" name="Google Shape;2258;p55"/>
            <p:cNvSpPr/>
            <p:nvPr/>
          </p:nvSpPr>
          <p:spPr>
            <a:xfrm>
              <a:off x="2487400" y="238125"/>
              <a:ext cx="2621025" cy="5226675"/>
            </a:xfrm>
            <a:custGeom>
              <a:avLst/>
              <a:gdLst/>
              <a:ahLst/>
              <a:cxnLst/>
              <a:rect l="l" t="t" r="r" b="b"/>
              <a:pathLst>
                <a:path w="104841" h="209067" extrusionOk="0">
                  <a:moveTo>
                    <a:pt x="88809" y="1142"/>
                  </a:moveTo>
                  <a:cubicBezTo>
                    <a:pt x="97330" y="1142"/>
                    <a:pt x="104270" y="8082"/>
                    <a:pt x="104270" y="16602"/>
                  </a:cubicBezTo>
                  <a:lnTo>
                    <a:pt x="104270" y="192025"/>
                  </a:lnTo>
                  <a:cubicBezTo>
                    <a:pt x="104270" y="200546"/>
                    <a:pt x="97330" y="207486"/>
                    <a:pt x="88809" y="207486"/>
                  </a:cubicBezTo>
                  <a:lnTo>
                    <a:pt x="16251" y="207486"/>
                  </a:lnTo>
                  <a:cubicBezTo>
                    <a:pt x="7730" y="207486"/>
                    <a:pt x="791" y="200546"/>
                    <a:pt x="791" y="192025"/>
                  </a:cubicBezTo>
                  <a:lnTo>
                    <a:pt x="791" y="16602"/>
                  </a:lnTo>
                  <a:cubicBezTo>
                    <a:pt x="791" y="8082"/>
                    <a:pt x="7730" y="1142"/>
                    <a:pt x="16251" y="1142"/>
                  </a:cubicBezTo>
                  <a:close/>
                  <a:moveTo>
                    <a:pt x="15460" y="0"/>
                  </a:moveTo>
                  <a:cubicBezTo>
                    <a:pt x="6940" y="0"/>
                    <a:pt x="0" y="6940"/>
                    <a:pt x="0" y="15460"/>
                  </a:cubicBezTo>
                  <a:lnTo>
                    <a:pt x="0" y="193606"/>
                  </a:lnTo>
                  <a:cubicBezTo>
                    <a:pt x="0" y="202127"/>
                    <a:pt x="6940" y="209067"/>
                    <a:pt x="15460" y="209067"/>
                  </a:cubicBezTo>
                  <a:lnTo>
                    <a:pt x="89380" y="209067"/>
                  </a:lnTo>
                  <a:cubicBezTo>
                    <a:pt x="97901" y="209067"/>
                    <a:pt x="104841" y="202127"/>
                    <a:pt x="104841" y="193606"/>
                  </a:cubicBezTo>
                  <a:lnTo>
                    <a:pt x="104841" y="15460"/>
                  </a:lnTo>
                  <a:cubicBezTo>
                    <a:pt x="104841" y="6940"/>
                    <a:pt x="97901" y="0"/>
                    <a:pt x="89380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5"/>
            <p:cNvSpPr/>
            <p:nvPr/>
          </p:nvSpPr>
          <p:spPr>
            <a:xfrm>
              <a:off x="3766600" y="5195775"/>
              <a:ext cx="67000" cy="64800"/>
            </a:xfrm>
            <a:custGeom>
              <a:avLst/>
              <a:gdLst/>
              <a:ahLst/>
              <a:cxnLst/>
              <a:rect l="l" t="t" r="r" b="b"/>
              <a:pathLst>
                <a:path w="2680" h="2592" extrusionOk="0">
                  <a:moveTo>
                    <a:pt x="1" y="0"/>
                  </a:moveTo>
                  <a:lnTo>
                    <a:pt x="1" y="2591"/>
                  </a:lnTo>
                  <a:lnTo>
                    <a:pt x="2680" y="2591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5"/>
            <p:cNvSpPr/>
            <p:nvPr/>
          </p:nvSpPr>
          <p:spPr>
            <a:xfrm>
              <a:off x="2507150" y="266650"/>
              <a:ext cx="2587000" cy="5158625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5"/>
            <p:cNvSpPr/>
            <p:nvPr/>
          </p:nvSpPr>
          <p:spPr>
            <a:xfrm>
              <a:off x="3505950" y="480600"/>
              <a:ext cx="567450" cy="35425"/>
            </a:xfrm>
            <a:custGeom>
              <a:avLst/>
              <a:gdLst/>
              <a:ahLst/>
              <a:cxnLst/>
              <a:rect l="l" t="t" r="r" b="b"/>
              <a:pathLst>
                <a:path w="22698" h="1417" extrusionOk="0">
                  <a:moveTo>
                    <a:pt x="909" y="0"/>
                  </a:moveTo>
                  <a:cubicBezTo>
                    <a:pt x="0" y="0"/>
                    <a:pt x="13" y="1417"/>
                    <a:pt x="946" y="1417"/>
                  </a:cubicBezTo>
                  <a:cubicBezTo>
                    <a:pt x="973" y="1417"/>
                    <a:pt x="1000" y="1415"/>
                    <a:pt x="1027" y="1413"/>
                  </a:cubicBezTo>
                  <a:lnTo>
                    <a:pt x="21671" y="1413"/>
                  </a:lnTo>
                  <a:cubicBezTo>
                    <a:pt x="21698" y="1415"/>
                    <a:pt x="21725" y="1417"/>
                    <a:pt x="21752" y="1417"/>
                  </a:cubicBezTo>
                  <a:cubicBezTo>
                    <a:pt x="22685" y="1417"/>
                    <a:pt x="22697" y="0"/>
                    <a:pt x="21789" y="0"/>
                  </a:cubicBezTo>
                  <a:cubicBezTo>
                    <a:pt x="21751" y="0"/>
                    <a:pt x="21712" y="3"/>
                    <a:pt x="21671" y="8"/>
                  </a:cubicBezTo>
                  <a:lnTo>
                    <a:pt x="1027" y="8"/>
                  </a:lnTo>
                  <a:cubicBezTo>
                    <a:pt x="986" y="3"/>
                    <a:pt x="947" y="0"/>
                    <a:pt x="909" y="0"/>
                  </a:cubicBezTo>
                  <a:close/>
                </a:path>
              </a:pathLst>
            </a:custGeom>
            <a:solidFill>
              <a:srgbClr val="53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5"/>
            <p:cNvSpPr/>
            <p:nvPr/>
          </p:nvSpPr>
          <p:spPr>
            <a:xfrm>
              <a:off x="2967225" y="5182600"/>
              <a:ext cx="97750" cy="13200"/>
            </a:xfrm>
            <a:custGeom>
              <a:avLst/>
              <a:gdLst/>
              <a:ahLst/>
              <a:cxnLst/>
              <a:rect l="l" t="t" r="r" b="b"/>
              <a:pathLst>
                <a:path w="3910" h="528" extrusionOk="0">
                  <a:moveTo>
                    <a:pt x="1" y="0"/>
                  </a:moveTo>
                  <a:lnTo>
                    <a:pt x="1" y="527"/>
                  </a:lnTo>
                  <a:lnTo>
                    <a:pt x="3910" y="527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5"/>
            <p:cNvSpPr/>
            <p:nvPr/>
          </p:nvSpPr>
          <p:spPr>
            <a:xfrm>
              <a:off x="3756725" y="5184775"/>
              <a:ext cx="86775" cy="85675"/>
            </a:xfrm>
            <a:custGeom>
              <a:avLst/>
              <a:gdLst/>
              <a:ahLst/>
              <a:cxnLst/>
              <a:rect l="l" t="t" r="r" b="b"/>
              <a:pathLst>
                <a:path w="3471" h="3427" extrusionOk="0">
                  <a:moveTo>
                    <a:pt x="3075" y="440"/>
                  </a:moveTo>
                  <a:lnTo>
                    <a:pt x="3075" y="3031"/>
                  </a:lnTo>
                  <a:lnTo>
                    <a:pt x="396" y="3031"/>
                  </a:lnTo>
                  <a:lnTo>
                    <a:pt x="396" y="440"/>
                  </a:lnTo>
                  <a:close/>
                  <a:moveTo>
                    <a:pt x="220" y="1"/>
                  </a:moveTo>
                  <a:cubicBezTo>
                    <a:pt x="88" y="1"/>
                    <a:pt x="0" y="89"/>
                    <a:pt x="0" y="220"/>
                  </a:cubicBezTo>
                  <a:lnTo>
                    <a:pt x="0" y="3251"/>
                  </a:lnTo>
                  <a:cubicBezTo>
                    <a:pt x="0" y="3339"/>
                    <a:pt x="88" y="3427"/>
                    <a:pt x="220" y="3427"/>
                  </a:cubicBezTo>
                  <a:lnTo>
                    <a:pt x="3294" y="3427"/>
                  </a:lnTo>
                  <a:cubicBezTo>
                    <a:pt x="3382" y="3427"/>
                    <a:pt x="3470" y="3339"/>
                    <a:pt x="3470" y="3251"/>
                  </a:cubicBezTo>
                  <a:lnTo>
                    <a:pt x="3470" y="220"/>
                  </a:lnTo>
                  <a:cubicBezTo>
                    <a:pt x="3470" y="89"/>
                    <a:pt x="3382" y="1"/>
                    <a:pt x="3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5"/>
            <p:cNvSpPr/>
            <p:nvPr/>
          </p:nvSpPr>
          <p:spPr>
            <a:xfrm>
              <a:off x="4480325" y="5179850"/>
              <a:ext cx="50525" cy="102125"/>
            </a:xfrm>
            <a:custGeom>
              <a:avLst/>
              <a:gdLst/>
              <a:ahLst/>
              <a:cxnLst/>
              <a:rect l="l" t="t" r="r" b="b"/>
              <a:pathLst>
                <a:path w="2021" h="4085" extrusionOk="0">
                  <a:moveTo>
                    <a:pt x="1818" y="0"/>
                  </a:moveTo>
                  <a:cubicBezTo>
                    <a:pt x="1768" y="0"/>
                    <a:pt x="1714" y="22"/>
                    <a:pt x="1670" y="66"/>
                  </a:cubicBezTo>
                  <a:lnTo>
                    <a:pt x="264" y="1516"/>
                  </a:lnTo>
                  <a:cubicBezTo>
                    <a:pt x="88" y="1647"/>
                    <a:pt x="1" y="1823"/>
                    <a:pt x="45" y="2043"/>
                  </a:cubicBezTo>
                  <a:cubicBezTo>
                    <a:pt x="1" y="2262"/>
                    <a:pt x="88" y="2438"/>
                    <a:pt x="264" y="2614"/>
                  </a:cubicBezTo>
                  <a:lnTo>
                    <a:pt x="1670" y="4019"/>
                  </a:lnTo>
                  <a:cubicBezTo>
                    <a:pt x="1714" y="4063"/>
                    <a:pt x="1768" y="4085"/>
                    <a:pt x="1823" y="4085"/>
                  </a:cubicBezTo>
                  <a:cubicBezTo>
                    <a:pt x="1878" y="4085"/>
                    <a:pt x="1933" y="4063"/>
                    <a:pt x="1977" y="4019"/>
                  </a:cubicBezTo>
                  <a:cubicBezTo>
                    <a:pt x="2021" y="3931"/>
                    <a:pt x="2021" y="3799"/>
                    <a:pt x="1977" y="3712"/>
                  </a:cubicBezTo>
                  <a:lnTo>
                    <a:pt x="528" y="2306"/>
                  </a:lnTo>
                  <a:cubicBezTo>
                    <a:pt x="484" y="2218"/>
                    <a:pt x="440" y="2130"/>
                    <a:pt x="440" y="2043"/>
                  </a:cubicBezTo>
                  <a:cubicBezTo>
                    <a:pt x="440" y="1955"/>
                    <a:pt x="484" y="1867"/>
                    <a:pt x="528" y="1823"/>
                  </a:cubicBezTo>
                  <a:lnTo>
                    <a:pt x="1933" y="374"/>
                  </a:lnTo>
                  <a:cubicBezTo>
                    <a:pt x="2021" y="286"/>
                    <a:pt x="2021" y="154"/>
                    <a:pt x="1933" y="66"/>
                  </a:cubicBezTo>
                  <a:cubicBezTo>
                    <a:pt x="1911" y="22"/>
                    <a:pt x="1867" y="0"/>
                    <a:pt x="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5" name="Google Shape;2265;p55"/>
          <p:cNvSpPr txBox="1">
            <a:spLocks noGrp="1"/>
          </p:cNvSpPr>
          <p:nvPr>
            <p:ph type="subTitle" idx="1"/>
          </p:nvPr>
        </p:nvSpPr>
        <p:spPr>
          <a:xfrm>
            <a:off x="5170397" y="2537025"/>
            <a:ext cx="13320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Mobile Web</a:t>
            </a:r>
            <a:endParaRPr/>
          </a:p>
        </p:txBody>
      </p:sp>
      <p:sp>
        <p:nvSpPr>
          <p:cNvPr id="2266" name="Google Shape;2266;p55"/>
          <p:cNvSpPr txBox="1">
            <a:spLocks noGrp="1"/>
          </p:cNvSpPr>
          <p:nvPr>
            <p:ph type="subTitle" idx="2"/>
          </p:nvPr>
        </p:nvSpPr>
        <p:spPr>
          <a:xfrm>
            <a:off x="5170400" y="2983125"/>
            <a:ext cx="25050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1" name="Google Shape;2271;p56"/>
          <p:cNvPicPr preferRelativeResize="0"/>
          <p:nvPr/>
        </p:nvPicPr>
        <p:blipFill rotWithShape="1">
          <a:blip r:embed="rId3">
            <a:alphaModFix/>
          </a:blip>
          <a:srcRect b="10642"/>
          <a:stretch/>
        </p:blipFill>
        <p:spPr>
          <a:xfrm>
            <a:off x="3979417" y="1084212"/>
            <a:ext cx="2017425" cy="28949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72" name="Google Shape;2272;p56"/>
          <p:cNvGrpSpPr/>
          <p:nvPr/>
        </p:nvGrpSpPr>
        <p:grpSpPr>
          <a:xfrm>
            <a:off x="3782112" y="890303"/>
            <a:ext cx="2412411" cy="3283947"/>
            <a:chOff x="887870" y="706370"/>
            <a:chExt cx="2740130" cy="3730062"/>
          </a:xfrm>
        </p:grpSpPr>
        <p:sp>
          <p:nvSpPr>
            <p:cNvPr id="2273" name="Google Shape;2273;p56"/>
            <p:cNvSpPr/>
            <p:nvPr/>
          </p:nvSpPr>
          <p:spPr>
            <a:xfrm>
              <a:off x="3581500" y="959825"/>
              <a:ext cx="46500" cy="877500"/>
            </a:xfrm>
            <a:prstGeom prst="rect">
              <a:avLst/>
            </a:prstGeom>
            <a:solidFill>
              <a:srgbClr val="818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3396025" y="886550"/>
              <a:ext cx="205200" cy="1056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934050" y="4331500"/>
              <a:ext cx="46425" cy="60125"/>
            </a:xfrm>
            <a:custGeom>
              <a:avLst/>
              <a:gdLst/>
              <a:ahLst/>
              <a:cxnLst/>
              <a:rect l="l" t="t" r="r" b="b"/>
              <a:pathLst>
                <a:path w="1857" h="2405" extrusionOk="0">
                  <a:moveTo>
                    <a:pt x="0" y="2405"/>
                  </a:moveTo>
                  <a:lnTo>
                    <a:pt x="714" y="0"/>
                  </a:lnTo>
                  <a:lnTo>
                    <a:pt x="1857" y="1190"/>
                  </a:lnTo>
                  <a:lnTo>
                    <a:pt x="1476" y="2024"/>
                  </a:ln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</p:sp>
        <p:sp>
          <p:nvSpPr>
            <p:cNvPr id="2276" name="Google Shape;2276;p56"/>
            <p:cNvSpPr/>
            <p:nvPr/>
          </p:nvSpPr>
          <p:spPr>
            <a:xfrm>
              <a:off x="907850" y="4205875"/>
              <a:ext cx="239325" cy="176825"/>
            </a:xfrm>
            <a:custGeom>
              <a:avLst/>
              <a:gdLst/>
              <a:ahLst/>
              <a:cxnLst/>
              <a:rect l="l" t="t" r="r" b="b"/>
              <a:pathLst>
                <a:path w="9573" h="7073" extrusionOk="0">
                  <a:moveTo>
                    <a:pt x="8620" y="0"/>
                  </a:moveTo>
                  <a:lnTo>
                    <a:pt x="6525" y="0"/>
                  </a:lnTo>
                  <a:lnTo>
                    <a:pt x="333" y="3525"/>
                  </a:lnTo>
                  <a:lnTo>
                    <a:pt x="0" y="4477"/>
                  </a:lnTo>
                  <a:lnTo>
                    <a:pt x="1072" y="6215"/>
                  </a:lnTo>
                  <a:lnTo>
                    <a:pt x="2119" y="7073"/>
                  </a:lnTo>
                  <a:lnTo>
                    <a:pt x="7620" y="6358"/>
                  </a:lnTo>
                  <a:lnTo>
                    <a:pt x="9573" y="13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grpSp>
          <p:nvGrpSpPr>
            <p:cNvPr id="2277" name="Google Shape;2277;p56"/>
            <p:cNvGrpSpPr/>
            <p:nvPr/>
          </p:nvGrpSpPr>
          <p:grpSpPr>
            <a:xfrm>
              <a:off x="887870" y="706370"/>
              <a:ext cx="2739956" cy="3730062"/>
              <a:chOff x="5008000" y="1238975"/>
              <a:chExt cx="2349675" cy="3198750"/>
            </a:xfrm>
          </p:grpSpPr>
          <p:sp>
            <p:nvSpPr>
              <p:cNvPr id="2278" name="Google Shape;2278;p56"/>
              <p:cNvSpPr/>
              <p:nvPr/>
            </p:nvSpPr>
            <p:spPr>
              <a:xfrm>
                <a:off x="5046325" y="2088050"/>
                <a:ext cx="2311350" cy="2349675"/>
              </a:xfrm>
              <a:custGeom>
                <a:avLst/>
                <a:gdLst/>
                <a:ahLst/>
                <a:cxnLst/>
                <a:rect l="l" t="t" r="r" b="b"/>
                <a:pathLst>
                  <a:path w="92454" h="93987" extrusionOk="0">
                    <a:moveTo>
                      <a:pt x="92454" y="1"/>
                    </a:moveTo>
                    <a:lnTo>
                      <a:pt x="91566" y="888"/>
                    </a:lnTo>
                    <a:lnTo>
                      <a:pt x="91566" y="88904"/>
                    </a:lnTo>
                    <a:cubicBezTo>
                      <a:pt x="91566" y="91163"/>
                      <a:pt x="89630" y="93018"/>
                      <a:pt x="87371" y="93018"/>
                    </a:cubicBezTo>
                    <a:lnTo>
                      <a:pt x="3550" y="93018"/>
                    </a:lnTo>
                    <a:cubicBezTo>
                      <a:pt x="2421" y="93018"/>
                      <a:pt x="1372" y="92615"/>
                      <a:pt x="646" y="91808"/>
                    </a:cubicBezTo>
                    <a:lnTo>
                      <a:pt x="1" y="92453"/>
                    </a:lnTo>
                    <a:cubicBezTo>
                      <a:pt x="969" y="93341"/>
                      <a:pt x="2179" y="93906"/>
                      <a:pt x="3550" y="93986"/>
                    </a:cubicBezTo>
                    <a:lnTo>
                      <a:pt x="87371" y="93986"/>
                    </a:lnTo>
                    <a:cubicBezTo>
                      <a:pt x="90114" y="93906"/>
                      <a:pt x="92373" y="91647"/>
                      <a:pt x="92454" y="88904"/>
                    </a:cubicBezTo>
                    <a:lnTo>
                      <a:pt x="92454" y="1"/>
                    </a:lnTo>
                    <a:close/>
                  </a:path>
                </a:pathLst>
              </a:custGeom>
              <a:solidFill>
                <a:srgbClr val="818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56"/>
              <p:cNvSpPr/>
              <p:nvPr/>
            </p:nvSpPr>
            <p:spPr>
              <a:xfrm>
                <a:off x="6073286" y="4266572"/>
                <a:ext cx="226819" cy="103207"/>
              </a:xfrm>
              <a:custGeom>
                <a:avLst/>
                <a:gdLst/>
                <a:ahLst/>
                <a:cxnLst/>
                <a:rect l="l" t="t" r="r" b="b"/>
                <a:pathLst>
                  <a:path w="7131" h="3245" extrusionOk="0">
                    <a:moveTo>
                      <a:pt x="2071" y="0"/>
                    </a:moveTo>
                    <a:cubicBezTo>
                      <a:pt x="1" y="0"/>
                      <a:pt x="24" y="3244"/>
                      <a:pt x="2141" y="3244"/>
                    </a:cubicBezTo>
                    <a:cubicBezTo>
                      <a:pt x="2189" y="3244"/>
                      <a:pt x="2239" y="3242"/>
                      <a:pt x="2290" y="3239"/>
                    </a:cubicBezTo>
                    <a:lnTo>
                      <a:pt x="5114" y="3239"/>
                    </a:lnTo>
                    <a:cubicBezTo>
                      <a:pt x="7131" y="3078"/>
                      <a:pt x="7131" y="173"/>
                      <a:pt x="5114" y="12"/>
                    </a:cubicBezTo>
                    <a:lnTo>
                      <a:pt x="2290" y="12"/>
                    </a:lnTo>
                    <a:cubicBezTo>
                      <a:pt x="2215" y="4"/>
                      <a:pt x="2141" y="0"/>
                      <a:pt x="20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56"/>
              <p:cNvSpPr/>
              <p:nvPr/>
            </p:nvSpPr>
            <p:spPr>
              <a:xfrm>
                <a:off x="5062475" y="2110250"/>
                <a:ext cx="2273025" cy="2305275"/>
              </a:xfrm>
              <a:custGeom>
                <a:avLst/>
                <a:gdLst/>
                <a:ahLst/>
                <a:cxnLst/>
                <a:rect l="l" t="t" r="r" b="b"/>
                <a:pathLst>
                  <a:path w="90921" h="92211" extrusionOk="0">
                    <a:moveTo>
                      <a:pt x="46227" y="86644"/>
                    </a:moveTo>
                    <a:cubicBezTo>
                      <a:pt x="48728" y="86644"/>
                      <a:pt x="48728" y="90355"/>
                      <a:pt x="46227" y="90355"/>
                    </a:cubicBezTo>
                    <a:lnTo>
                      <a:pt x="43403" y="90355"/>
                    </a:lnTo>
                    <a:cubicBezTo>
                      <a:pt x="40902" y="90355"/>
                      <a:pt x="40902" y="86644"/>
                      <a:pt x="43403" y="86644"/>
                    </a:cubicBezTo>
                    <a:close/>
                    <a:moveTo>
                      <a:pt x="90920" y="0"/>
                    </a:moveTo>
                    <a:lnTo>
                      <a:pt x="83821" y="7019"/>
                    </a:lnTo>
                    <a:lnTo>
                      <a:pt x="83821" y="85192"/>
                    </a:lnTo>
                    <a:lnTo>
                      <a:pt x="5809" y="85192"/>
                    </a:lnTo>
                    <a:lnTo>
                      <a:pt x="0" y="91001"/>
                    </a:lnTo>
                    <a:cubicBezTo>
                      <a:pt x="726" y="91727"/>
                      <a:pt x="1775" y="92211"/>
                      <a:pt x="2904" y="92211"/>
                    </a:cubicBezTo>
                    <a:lnTo>
                      <a:pt x="86725" y="92130"/>
                    </a:lnTo>
                    <a:cubicBezTo>
                      <a:pt x="88984" y="92130"/>
                      <a:pt x="90920" y="90275"/>
                      <a:pt x="90920" y="88016"/>
                    </a:cubicBezTo>
                    <a:lnTo>
                      <a:pt x="9092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56"/>
              <p:cNvSpPr/>
              <p:nvPr/>
            </p:nvSpPr>
            <p:spPr>
              <a:xfrm>
                <a:off x="6085025" y="4276350"/>
                <a:ext cx="195650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3712" extrusionOk="0">
                    <a:moveTo>
                      <a:pt x="2352" y="237"/>
                    </a:moveTo>
                    <a:cubicBezTo>
                      <a:pt x="2400" y="237"/>
                      <a:pt x="2450" y="239"/>
                      <a:pt x="2501" y="242"/>
                    </a:cubicBezTo>
                    <a:lnTo>
                      <a:pt x="5325" y="242"/>
                    </a:lnTo>
                    <a:cubicBezTo>
                      <a:pt x="7342" y="404"/>
                      <a:pt x="7342" y="3389"/>
                      <a:pt x="5325" y="3550"/>
                    </a:cubicBezTo>
                    <a:lnTo>
                      <a:pt x="2501" y="3550"/>
                    </a:lnTo>
                    <a:cubicBezTo>
                      <a:pt x="2450" y="3553"/>
                      <a:pt x="2400" y="3555"/>
                      <a:pt x="2352" y="3555"/>
                    </a:cubicBezTo>
                    <a:cubicBezTo>
                      <a:pt x="211" y="3555"/>
                      <a:pt x="211" y="237"/>
                      <a:pt x="2352" y="237"/>
                    </a:cubicBezTo>
                    <a:close/>
                    <a:moveTo>
                      <a:pt x="2501" y="0"/>
                    </a:moveTo>
                    <a:cubicBezTo>
                      <a:pt x="0" y="0"/>
                      <a:pt x="0" y="3711"/>
                      <a:pt x="2501" y="3711"/>
                    </a:cubicBezTo>
                    <a:lnTo>
                      <a:pt x="5325" y="3711"/>
                    </a:lnTo>
                    <a:cubicBezTo>
                      <a:pt x="7826" y="3711"/>
                      <a:pt x="7826" y="0"/>
                      <a:pt x="532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56"/>
              <p:cNvSpPr/>
              <p:nvPr/>
            </p:nvSpPr>
            <p:spPr>
              <a:xfrm>
                <a:off x="5008000" y="1238975"/>
                <a:ext cx="2347675" cy="3160425"/>
              </a:xfrm>
              <a:custGeom>
                <a:avLst/>
                <a:gdLst/>
                <a:ahLst/>
                <a:cxnLst/>
                <a:rect l="l" t="t" r="r" b="b"/>
                <a:pathLst>
                  <a:path w="93907" h="126417" extrusionOk="0">
                    <a:moveTo>
                      <a:pt x="5083" y="0"/>
                    </a:moveTo>
                    <a:cubicBezTo>
                      <a:pt x="2260" y="0"/>
                      <a:pt x="1" y="2259"/>
                      <a:pt x="1" y="5082"/>
                    </a:cubicBezTo>
                    <a:lnTo>
                      <a:pt x="1" y="122867"/>
                    </a:lnTo>
                    <a:cubicBezTo>
                      <a:pt x="1" y="124158"/>
                      <a:pt x="566" y="125448"/>
                      <a:pt x="1534" y="126416"/>
                    </a:cubicBezTo>
                    <a:lnTo>
                      <a:pt x="2098" y="125771"/>
                    </a:lnTo>
                    <a:cubicBezTo>
                      <a:pt x="1372" y="124964"/>
                      <a:pt x="888" y="123915"/>
                      <a:pt x="888" y="122867"/>
                    </a:cubicBezTo>
                    <a:lnTo>
                      <a:pt x="888" y="5082"/>
                    </a:lnTo>
                    <a:cubicBezTo>
                      <a:pt x="888" y="2743"/>
                      <a:pt x="2744" y="887"/>
                      <a:pt x="5083" y="887"/>
                    </a:cubicBezTo>
                    <a:lnTo>
                      <a:pt x="88904" y="887"/>
                    </a:lnTo>
                    <a:cubicBezTo>
                      <a:pt x="91244" y="887"/>
                      <a:pt x="93099" y="2743"/>
                      <a:pt x="93099" y="5082"/>
                    </a:cubicBezTo>
                    <a:lnTo>
                      <a:pt x="93099" y="34851"/>
                    </a:lnTo>
                    <a:lnTo>
                      <a:pt x="93906" y="33964"/>
                    </a:lnTo>
                    <a:lnTo>
                      <a:pt x="93906" y="5082"/>
                    </a:lnTo>
                    <a:cubicBezTo>
                      <a:pt x="93906" y="2259"/>
                      <a:pt x="91728" y="0"/>
                      <a:pt x="88904" y="0"/>
                    </a:cubicBez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56"/>
              <p:cNvSpPr/>
              <p:nvPr/>
            </p:nvSpPr>
            <p:spPr>
              <a:xfrm>
                <a:off x="6165700" y="1325900"/>
                <a:ext cx="42375" cy="361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445" extrusionOk="0">
                    <a:moveTo>
                      <a:pt x="681" y="1"/>
                    </a:moveTo>
                    <a:cubicBezTo>
                      <a:pt x="323" y="1"/>
                      <a:pt x="0" y="288"/>
                      <a:pt x="0" y="718"/>
                    </a:cubicBezTo>
                    <a:cubicBezTo>
                      <a:pt x="0" y="1121"/>
                      <a:pt x="323" y="1444"/>
                      <a:pt x="726" y="1444"/>
                    </a:cubicBezTo>
                    <a:cubicBezTo>
                      <a:pt x="1372" y="1444"/>
                      <a:pt x="1694" y="637"/>
                      <a:pt x="1210" y="234"/>
                    </a:cubicBezTo>
                    <a:cubicBezTo>
                      <a:pt x="1049" y="73"/>
                      <a:pt x="861" y="1"/>
                      <a:pt x="681" y="1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56"/>
              <p:cNvSpPr/>
              <p:nvPr/>
            </p:nvSpPr>
            <p:spPr>
              <a:xfrm>
                <a:off x="5030200" y="1261150"/>
                <a:ext cx="2305300" cy="3122100"/>
              </a:xfrm>
              <a:custGeom>
                <a:avLst/>
                <a:gdLst/>
                <a:ahLst/>
                <a:cxnLst/>
                <a:rect l="l" t="t" r="r" b="b"/>
                <a:pathLst>
                  <a:path w="92212" h="124884" extrusionOk="0">
                    <a:moveTo>
                      <a:pt x="46146" y="2340"/>
                    </a:moveTo>
                    <a:cubicBezTo>
                      <a:pt x="46953" y="2421"/>
                      <a:pt x="47276" y="3469"/>
                      <a:pt x="46711" y="4034"/>
                    </a:cubicBezTo>
                    <a:cubicBezTo>
                      <a:pt x="46517" y="4204"/>
                      <a:pt x="46294" y="4279"/>
                      <a:pt x="46077" y="4279"/>
                    </a:cubicBezTo>
                    <a:cubicBezTo>
                      <a:pt x="45571" y="4279"/>
                      <a:pt x="45097" y="3872"/>
                      <a:pt x="45097" y="3308"/>
                    </a:cubicBezTo>
                    <a:cubicBezTo>
                      <a:pt x="45097" y="2743"/>
                      <a:pt x="45581" y="2340"/>
                      <a:pt x="46146" y="2340"/>
                    </a:cubicBezTo>
                    <a:close/>
                    <a:moveTo>
                      <a:pt x="7080" y="119095"/>
                    </a:moveTo>
                    <a:lnTo>
                      <a:pt x="7019" y="119156"/>
                    </a:lnTo>
                    <a:lnTo>
                      <a:pt x="7019" y="119156"/>
                    </a:lnTo>
                    <a:lnTo>
                      <a:pt x="7080" y="119095"/>
                    </a:lnTo>
                    <a:close/>
                    <a:moveTo>
                      <a:pt x="4195" y="0"/>
                    </a:moveTo>
                    <a:cubicBezTo>
                      <a:pt x="1856" y="0"/>
                      <a:pt x="0" y="1856"/>
                      <a:pt x="0" y="4195"/>
                    </a:cubicBezTo>
                    <a:lnTo>
                      <a:pt x="0" y="121980"/>
                    </a:lnTo>
                    <a:cubicBezTo>
                      <a:pt x="0" y="123028"/>
                      <a:pt x="484" y="124077"/>
                      <a:pt x="1291" y="124884"/>
                    </a:cubicBezTo>
                    <a:lnTo>
                      <a:pt x="7019" y="119156"/>
                    </a:lnTo>
                    <a:lnTo>
                      <a:pt x="7019" y="7019"/>
                    </a:lnTo>
                    <a:lnTo>
                      <a:pt x="85193" y="7019"/>
                    </a:lnTo>
                    <a:lnTo>
                      <a:pt x="85193" y="40983"/>
                    </a:lnTo>
                    <a:lnTo>
                      <a:pt x="92211" y="33884"/>
                    </a:lnTo>
                    <a:lnTo>
                      <a:pt x="92211" y="4195"/>
                    </a:lnTo>
                    <a:cubicBezTo>
                      <a:pt x="92211" y="1856"/>
                      <a:pt x="90356" y="0"/>
                      <a:pt x="88016" y="0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56"/>
              <p:cNvSpPr/>
              <p:nvPr/>
            </p:nvSpPr>
            <p:spPr>
              <a:xfrm>
                <a:off x="6157625" y="1321125"/>
                <a:ext cx="54475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1878" extrusionOk="0">
                    <a:moveTo>
                      <a:pt x="1049" y="183"/>
                    </a:moveTo>
                    <a:cubicBezTo>
                      <a:pt x="1937" y="183"/>
                      <a:pt x="1937" y="1635"/>
                      <a:pt x="1049" y="1635"/>
                    </a:cubicBezTo>
                    <a:cubicBezTo>
                      <a:pt x="81" y="1635"/>
                      <a:pt x="81" y="183"/>
                      <a:pt x="1049" y="183"/>
                    </a:cubicBezTo>
                    <a:close/>
                    <a:moveTo>
                      <a:pt x="933" y="0"/>
                    </a:moveTo>
                    <a:cubicBezTo>
                      <a:pt x="446" y="0"/>
                      <a:pt x="0" y="362"/>
                      <a:pt x="0" y="909"/>
                    </a:cubicBezTo>
                    <a:cubicBezTo>
                      <a:pt x="0" y="1474"/>
                      <a:pt x="484" y="1877"/>
                      <a:pt x="1049" y="1877"/>
                    </a:cubicBezTo>
                    <a:cubicBezTo>
                      <a:pt x="1856" y="1796"/>
                      <a:pt x="2179" y="828"/>
                      <a:pt x="1614" y="264"/>
                    </a:cubicBezTo>
                    <a:cubicBezTo>
                      <a:pt x="1406" y="82"/>
                      <a:pt x="1165" y="0"/>
                      <a:pt x="933" y="0"/>
                    </a:cubicBezTo>
                    <a:close/>
                  </a:path>
                </a:pathLst>
              </a:custGeom>
              <a:solidFill>
                <a:srgbClr val="5353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86" name="Google Shape;2286;p56"/>
            <p:cNvSpPr/>
            <p:nvPr/>
          </p:nvSpPr>
          <p:spPr>
            <a:xfrm>
              <a:off x="2266350" y="4255925"/>
              <a:ext cx="81600" cy="95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2224675" y="4256425"/>
              <a:ext cx="81600" cy="954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8" name="Google Shape;2288;p56"/>
          <p:cNvSpPr txBox="1">
            <a:spLocks noGrp="1"/>
          </p:cNvSpPr>
          <p:nvPr>
            <p:ph type="subTitle" idx="1"/>
          </p:nvPr>
        </p:nvSpPr>
        <p:spPr>
          <a:xfrm>
            <a:off x="1916474" y="2537025"/>
            <a:ext cx="13320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0">
                <a:latin typeface="Open Sans ExtraBold"/>
                <a:ea typeface="Open Sans ExtraBold"/>
                <a:cs typeface="Open Sans ExtraBold"/>
                <a:sym typeface="Open Sans ExtraBold"/>
              </a:rPr>
              <a:t>Tablet App</a:t>
            </a:r>
            <a:endParaRPr b="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289" name="Google Shape;2289;p56"/>
          <p:cNvSpPr txBox="1">
            <a:spLocks noGrp="1"/>
          </p:cNvSpPr>
          <p:nvPr>
            <p:ph type="subTitle" idx="2"/>
          </p:nvPr>
        </p:nvSpPr>
        <p:spPr>
          <a:xfrm>
            <a:off x="903801" y="2983125"/>
            <a:ext cx="23445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" name="Google Shape;2294;p57"/>
          <p:cNvSpPr txBox="1">
            <a:spLocks noGrp="1"/>
          </p:cNvSpPr>
          <p:nvPr>
            <p:ph type="title"/>
          </p:nvPr>
        </p:nvSpPr>
        <p:spPr>
          <a:xfrm>
            <a:off x="1229850" y="664350"/>
            <a:ext cx="6684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b="1">
                <a:latin typeface="Open Sans"/>
                <a:ea typeface="Open Sans"/>
                <a:cs typeface="Open Sans"/>
                <a:sym typeface="Open Sans"/>
              </a:rPr>
              <a:t>Our team!</a:t>
            </a:r>
            <a:endParaRPr sz="3000" b="1"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295" name="Google Shape;2295;p57"/>
          <p:cNvGrpSpPr/>
          <p:nvPr/>
        </p:nvGrpSpPr>
        <p:grpSpPr>
          <a:xfrm>
            <a:off x="1268606" y="1465231"/>
            <a:ext cx="1739100" cy="1946394"/>
            <a:chOff x="692250" y="1465231"/>
            <a:chExt cx="1739100" cy="1946394"/>
          </a:xfrm>
        </p:grpSpPr>
        <p:pic>
          <p:nvPicPr>
            <p:cNvPr id="2296" name="Google Shape;2296;p57"/>
            <p:cNvPicPr preferRelativeResize="0"/>
            <p:nvPr/>
          </p:nvPicPr>
          <p:blipFill rotWithShape="1">
            <a:blip r:embed="rId3">
              <a:alphaModFix/>
            </a:blip>
            <a:srcRect l="17582" r="18154" b="1970"/>
            <a:stretch/>
          </p:blipFill>
          <p:spPr>
            <a:xfrm>
              <a:off x="692250" y="1465231"/>
              <a:ext cx="1739100" cy="1767900"/>
            </a:xfrm>
            <a:prstGeom prst="ellipse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2297" name="Google Shape;2297;p57"/>
            <p:cNvSpPr/>
            <p:nvPr/>
          </p:nvSpPr>
          <p:spPr>
            <a:xfrm rot="10800000">
              <a:off x="1460550" y="3236725"/>
              <a:ext cx="202500" cy="17490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8" name="Google Shape;2298;p57"/>
          <p:cNvGrpSpPr/>
          <p:nvPr/>
        </p:nvGrpSpPr>
        <p:grpSpPr>
          <a:xfrm>
            <a:off x="3626263" y="1465231"/>
            <a:ext cx="1739100" cy="1946394"/>
            <a:chOff x="3626263" y="1465231"/>
            <a:chExt cx="1739100" cy="1946394"/>
          </a:xfrm>
        </p:grpSpPr>
        <p:pic>
          <p:nvPicPr>
            <p:cNvPr id="2299" name="Google Shape;2299;p57"/>
            <p:cNvPicPr preferRelativeResize="0"/>
            <p:nvPr/>
          </p:nvPicPr>
          <p:blipFill rotWithShape="1">
            <a:blip r:embed="rId4">
              <a:alphaModFix/>
            </a:blip>
            <a:srcRect l="2393" r="32023"/>
            <a:stretch/>
          </p:blipFill>
          <p:spPr>
            <a:xfrm>
              <a:off x="3626263" y="1465231"/>
              <a:ext cx="1739100" cy="1767900"/>
            </a:xfrm>
            <a:prstGeom prst="ellipse">
              <a:avLst/>
            </a:prstGeom>
            <a:noFill/>
            <a:ln w="381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2300" name="Google Shape;2300;p57"/>
            <p:cNvSpPr/>
            <p:nvPr/>
          </p:nvSpPr>
          <p:spPr>
            <a:xfrm rot="10800000">
              <a:off x="4394563" y="3236725"/>
              <a:ext cx="202500" cy="17490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1" name="Google Shape;2301;p57"/>
          <p:cNvSpPr/>
          <p:nvPr/>
        </p:nvSpPr>
        <p:spPr>
          <a:xfrm>
            <a:off x="3474163" y="3639300"/>
            <a:ext cx="2043300" cy="1116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3E516C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JOHN DOE</a:t>
            </a:r>
            <a:endParaRPr sz="1200">
              <a:solidFill>
                <a:srgbClr val="3E516C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" sz="11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You can replace the image on the screen with your own</a:t>
            </a:r>
            <a:endParaRPr sz="1100">
              <a:latin typeface="PT Sans"/>
              <a:ea typeface="PT Sans"/>
              <a:cs typeface="PT Sans"/>
              <a:sym typeface="PT Sans"/>
            </a:endParaRPr>
          </a:p>
        </p:txBody>
      </p:sp>
      <p:grpSp>
        <p:nvGrpSpPr>
          <p:cNvPr id="2302" name="Google Shape;2302;p57"/>
          <p:cNvGrpSpPr/>
          <p:nvPr/>
        </p:nvGrpSpPr>
        <p:grpSpPr>
          <a:xfrm>
            <a:off x="5928988" y="1465225"/>
            <a:ext cx="1739100" cy="1946400"/>
            <a:chOff x="5928988" y="1465225"/>
            <a:chExt cx="1739100" cy="1946400"/>
          </a:xfrm>
        </p:grpSpPr>
        <p:pic>
          <p:nvPicPr>
            <p:cNvPr id="2303" name="Google Shape;2303;p57"/>
            <p:cNvPicPr preferRelativeResize="0"/>
            <p:nvPr/>
          </p:nvPicPr>
          <p:blipFill rotWithShape="1">
            <a:blip r:embed="rId5">
              <a:alphaModFix/>
            </a:blip>
            <a:srcRect l="31092" r="3325"/>
            <a:stretch/>
          </p:blipFill>
          <p:spPr>
            <a:xfrm>
              <a:off x="5928988" y="1465225"/>
              <a:ext cx="1739100" cy="1767900"/>
            </a:xfrm>
            <a:prstGeom prst="ellipse">
              <a:avLst/>
            </a:prstGeom>
            <a:noFill/>
            <a:ln w="38100" cap="flat" cmpd="sng">
              <a:solidFill>
                <a:srgbClr val="F145AB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2304" name="Google Shape;2304;p57"/>
            <p:cNvSpPr/>
            <p:nvPr/>
          </p:nvSpPr>
          <p:spPr>
            <a:xfrm rot="10800000">
              <a:off x="6697288" y="3236725"/>
              <a:ext cx="202500" cy="1749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5" name="Google Shape;2305;p57"/>
          <p:cNvSpPr/>
          <p:nvPr/>
        </p:nvSpPr>
        <p:spPr>
          <a:xfrm>
            <a:off x="5776888" y="3639300"/>
            <a:ext cx="2043300" cy="1116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3E516C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MANDY PATTERSON</a:t>
            </a:r>
            <a:endParaRPr sz="1200">
              <a:solidFill>
                <a:srgbClr val="3E516C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s" sz="11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You can replace the image on the screen with your own</a:t>
            </a:r>
            <a:endParaRPr sz="1100">
              <a:solidFill>
                <a:srgbClr val="3E516C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2306" name="Google Shape;2306;p57"/>
          <p:cNvSpPr txBox="1">
            <a:spLocks noGrp="1"/>
          </p:cNvSpPr>
          <p:nvPr>
            <p:ph type="body" idx="4294967295"/>
          </p:nvPr>
        </p:nvSpPr>
        <p:spPr>
          <a:xfrm>
            <a:off x="1116506" y="3639300"/>
            <a:ext cx="2043300" cy="1116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3E516C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HELENA JAMES</a:t>
            </a:r>
            <a:endParaRPr sz="1200">
              <a:solidFill>
                <a:srgbClr val="3E516C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" sz="1100"/>
              <a:t>You can replace the image on the screen with your own</a:t>
            </a:r>
            <a:endParaRPr sz="110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" name="Google Shape;2311;p58"/>
          <p:cNvSpPr txBox="1">
            <a:spLocks noGrp="1"/>
          </p:cNvSpPr>
          <p:nvPr>
            <p:ph type="title" idx="4294967295"/>
          </p:nvPr>
        </p:nvSpPr>
        <p:spPr>
          <a:xfrm>
            <a:off x="2425950" y="1822275"/>
            <a:ext cx="4292100" cy="81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 b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Thanks!</a:t>
            </a:r>
            <a:endParaRPr sz="6000" b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>
              <a:solidFill>
                <a:srgbClr val="D5309A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312" name="Google Shape;2312;p58"/>
          <p:cNvSpPr txBox="1">
            <a:spLocks noGrp="1"/>
          </p:cNvSpPr>
          <p:nvPr>
            <p:ph type="subTitle" idx="2"/>
          </p:nvPr>
        </p:nvSpPr>
        <p:spPr>
          <a:xfrm>
            <a:off x="2372488" y="3240000"/>
            <a:ext cx="4431000" cy="2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br>
              <a:rPr lang="es"/>
            </a:b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yourcompany.com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p59"/>
          <p:cNvSpPr txBox="1">
            <a:spLocks noGrp="1"/>
          </p:cNvSpPr>
          <p:nvPr>
            <p:ph type="body" idx="1"/>
          </p:nvPr>
        </p:nvSpPr>
        <p:spPr>
          <a:xfrm>
            <a:off x="1295700" y="1744900"/>
            <a:ext cx="6552600" cy="24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/>
              <a:t>This is where you give credit to the people who are part of this project.</a:t>
            </a: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/>
              <a:t>Did you like the resources on this template? Get them for free at our other websites.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1400"/>
              <a:buChar char="◂"/>
            </a:pPr>
            <a:r>
              <a:rPr lang="es" sz="1400">
                <a:highlight>
                  <a:schemeClr val="lt1"/>
                </a:highlight>
              </a:rPr>
              <a:t>Presentation template by</a:t>
            </a:r>
            <a:r>
              <a:rPr lang="es" sz="1400">
                <a:solidFill>
                  <a:srgbClr val="222222"/>
                </a:solidFill>
                <a:highlight>
                  <a:schemeClr val="lt1"/>
                </a:highlight>
              </a:rPr>
              <a:t> </a:t>
            </a:r>
            <a:r>
              <a:rPr lang="es" sz="1400" u="sng">
                <a:solidFill>
                  <a:srgbClr val="D5309A"/>
                </a:solidFill>
                <a:highlight>
                  <a:schemeClr val="lt1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endParaRPr sz="1400">
              <a:solidFill>
                <a:srgbClr val="D5309A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◂"/>
            </a:pPr>
            <a:r>
              <a:rPr lang="es" sz="1400"/>
              <a:t>Icons by </a:t>
            </a:r>
            <a:r>
              <a:rPr lang="es" sz="1400" u="sng">
                <a:solidFill>
                  <a:srgbClr val="D5309A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endParaRPr sz="1400">
              <a:solidFill>
                <a:srgbClr val="D5309A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◂"/>
            </a:pPr>
            <a:r>
              <a:rPr lang="es" sz="1400"/>
              <a:t>Images &amp; infographics by </a:t>
            </a:r>
            <a:r>
              <a:rPr lang="es" sz="1400" u="sng">
                <a:solidFill>
                  <a:srgbClr val="D5309A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00">
              <a:solidFill>
                <a:srgbClr val="D5309A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◂"/>
            </a:pPr>
            <a:r>
              <a:rPr lang="es" sz="1400"/>
              <a:t>Infographics by </a:t>
            </a:r>
            <a:r>
              <a:rPr lang="es" sz="1400" u="sng">
                <a:solidFill>
                  <a:srgbClr val="D5309A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new7ducks</a:t>
            </a:r>
            <a:r>
              <a:rPr lang="es" sz="1400"/>
              <a:t> and </a:t>
            </a:r>
            <a:r>
              <a:rPr lang="es" sz="1400" u="sng">
                <a:solidFill>
                  <a:srgbClr val="D5309A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pikisuperstar</a:t>
            </a:r>
            <a:r>
              <a:rPr lang="es" sz="1400">
                <a:solidFill>
                  <a:srgbClr val="23AA89"/>
                </a:solidFill>
              </a:rPr>
              <a:t> </a:t>
            </a:r>
            <a:r>
              <a:rPr lang="es" sz="1400"/>
              <a:t>- Freepik.com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◂"/>
            </a:pPr>
            <a:r>
              <a:rPr lang="es" sz="1400"/>
              <a:t>Photos created by </a:t>
            </a:r>
            <a:r>
              <a:rPr lang="es" sz="1400" u="sng">
                <a:solidFill>
                  <a:srgbClr val="D5309A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pressfoto</a:t>
            </a:r>
            <a:r>
              <a:rPr lang="es" sz="1400"/>
              <a:t> - Freepik.com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◂"/>
            </a:pPr>
            <a:r>
              <a:rPr lang="es" sz="1400"/>
              <a:t>Content slide photo created by </a:t>
            </a:r>
            <a:r>
              <a:rPr lang="es" sz="1400" u="sng">
                <a:solidFill>
                  <a:srgbClr val="D5309A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chokniti</a:t>
            </a:r>
            <a:r>
              <a:rPr lang="es" sz="1400">
                <a:solidFill>
                  <a:srgbClr val="F8BC28"/>
                </a:solidFill>
              </a:rPr>
              <a:t> </a:t>
            </a:r>
            <a:r>
              <a:rPr lang="es" sz="1400"/>
              <a:t>- Freepik.com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◂"/>
            </a:pPr>
            <a:r>
              <a:rPr lang="es" sz="1400"/>
              <a:t>Team slide photos created by </a:t>
            </a:r>
            <a:r>
              <a:rPr lang="es" sz="1400" u="sng">
                <a:solidFill>
                  <a:srgbClr val="D5309A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benzoix</a:t>
            </a:r>
            <a:r>
              <a:rPr lang="es" sz="1400"/>
              <a:t> and</a:t>
            </a:r>
            <a:r>
              <a:rPr lang="es" sz="1400">
                <a:solidFill>
                  <a:srgbClr val="D5309A"/>
                </a:solidFill>
              </a:rPr>
              <a:t> </a:t>
            </a:r>
            <a:r>
              <a:rPr lang="es" sz="1400" u="sng">
                <a:solidFill>
                  <a:srgbClr val="D5309A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nensuria</a:t>
            </a:r>
            <a:r>
              <a:rPr lang="es" sz="1400"/>
              <a:t> - Freepik.com</a:t>
            </a:r>
            <a:endParaRPr sz="1400"/>
          </a:p>
        </p:txBody>
      </p:sp>
      <p:sp>
        <p:nvSpPr>
          <p:cNvPr id="2318" name="Google Shape;2318;p59"/>
          <p:cNvSpPr txBox="1">
            <a:spLocks noGrp="1"/>
          </p:cNvSpPr>
          <p:nvPr>
            <p:ph type="title"/>
          </p:nvPr>
        </p:nvSpPr>
        <p:spPr>
          <a:xfrm>
            <a:off x="1295700" y="899900"/>
            <a:ext cx="25083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434343"/>
                </a:solidFill>
              </a:rPr>
              <a:t>Credits</a:t>
            </a:r>
            <a:endParaRPr sz="6000">
              <a:solidFill>
                <a:srgbClr val="D5309A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>
              <a:solidFill>
                <a:srgbClr val="D5309A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p6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324" name="Google Shape;2324;p6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In order to use this template, you must credit </a:t>
            </a: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</a:t>
            </a:r>
            <a:r>
              <a:rPr lang="es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</a:t>
            </a: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by keeping the Credits slide.</a:t>
            </a:r>
            <a:endParaRPr sz="1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- Modify this template.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- Use it for both personal and commercial projects.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/>
              <a:t>g</a:t>
            </a: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/>
              <a:t>g</a:t>
            </a: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/>
              <a:t>g</a:t>
            </a: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/>
              <a:t>g</a:t>
            </a: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/>
              <a:t>g</a:t>
            </a: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/>
              <a:t>g</a:t>
            </a: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/>
              <a:t>g</a:t>
            </a: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/>
              <a:t>templates</a:t>
            </a: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/>
              <a:t>g</a:t>
            </a:r>
            <a:r>
              <a:rPr lang="es"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Contents.</a:t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25" name="Google Shape;2325;p6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endParaRPr sz="12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EA2F678-1D21-4F7D-B249-A23483760625}"/>
              </a:ext>
            </a:extLst>
          </p:cNvPr>
          <p:cNvSpPr/>
          <p:nvPr/>
        </p:nvSpPr>
        <p:spPr>
          <a:xfrm>
            <a:off x="370295" y="1450947"/>
            <a:ext cx="3770956" cy="33779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4FB3CBF-32D7-4401-8F1D-B099AD986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189" y="2681843"/>
            <a:ext cx="2889842" cy="1793291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C306604-FE12-4E85-8D3E-8DE9C14533E6}"/>
              </a:ext>
            </a:extLst>
          </p:cNvPr>
          <p:cNvSpPr/>
          <p:nvPr/>
        </p:nvSpPr>
        <p:spPr>
          <a:xfrm>
            <a:off x="2992582" y="2381838"/>
            <a:ext cx="1073098" cy="10730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10+</a:t>
            </a:r>
          </a:p>
        </p:txBody>
      </p:sp>
      <p:sp>
        <p:nvSpPr>
          <p:cNvPr id="6" name="Google Shape;2105;p52">
            <a:extLst>
              <a:ext uri="{FF2B5EF4-FFF2-40B4-BE49-F238E27FC236}">
                <a16:creationId xmlns:a16="http://schemas.microsoft.com/office/drawing/2014/main" id="{1D981093-2287-4C02-9CB1-F119F499E4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0295" y="1662544"/>
            <a:ext cx="3770956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Old Standard TT"/>
              <a:buNone/>
            </a:pPr>
            <a:r>
              <a:rPr lang="es" sz="3200" b="0" dirty="0">
                <a:solidFill>
                  <a:srgbClr val="F145A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ASSIGNMENTS</a:t>
            </a:r>
            <a:endParaRPr sz="3200" b="0" i="1" u="none" strike="noStrike" cap="none" dirty="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612EE1-FD35-484F-A8B9-24C625F80121}"/>
              </a:ext>
            </a:extLst>
          </p:cNvPr>
          <p:cNvSpPr/>
          <p:nvPr/>
        </p:nvSpPr>
        <p:spPr>
          <a:xfrm>
            <a:off x="5781124" y="1277137"/>
            <a:ext cx="2161309" cy="7192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5894751-787B-4070-94C1-E38FAEC0094A}"/>
              </a:ext>
            </a:extLst>
          </p:cNvPr>
          <p:cNvSpPr/>
          <p:nvPr/>
        </p:nvSpPr>
        <p:spPr>
          <a:xfrm>
            <a:off x="4572000" y="171368"/>
            <a:ext cx="4202966" cy="36501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2105;p52">
            <a:extLst>
              <a:ext uri="{FF2B5EF4-FFF2-40B4-BE49-F238E27FC236}">
                <a16:creationId xmlns:a16="http://schemas.microsoft.com/office/drawing/2014/main" id="{DB169F00-349D-4FB4-B361-CC9051E2C2D1}"/>
              </a:ext>
            </a:extLst>
          </p:cNvPr>
          <p:cNvSpPr txBox="1">
            <a:spLocks/>
          </p:cNvSpPr>
          <p:nvPr/>
        </p:nvSpPr>
        <p:spPr>
          <a:xfrm>
            <a:off x="4788005" y="107056"/>
            <a:ext cx="3770956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ctr">
              <a:lnSpc>
                <a:spcPct val="100000"/>
              </a:lnSpc>
              <a:buSzPts val="2800"/>
              <a:buFont typeface="Old Standard TT"/>
              <a:buNone/>
            </a:pPr>
            <a:r>
              <a:rPr lang="en-US" sz="3200" dirty="0">
                <a:solidFill>
                  <a:srgbClr val="F145A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Demo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F28AA5-679B-44A0-A578-A3E55E2C4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8130" y="964651"/>
            <a:ext cx="1925988" cy="10317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E82779-DE4E-432B-88AF-1CC7A4BEAA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3923" y="2189705"/>
            <a:ext cx="2700390" cy="143851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2ED739-4AF3-48A9-B364-2915E8151A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1395" y="998921"/>
            <a:ext cx="1851433" cy="91256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0243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9" grpId="0" animBg="1"/>
      <p:bldP spid="10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6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331" name="Google Shape;2331;p6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32" name="Google Shape;2332;p6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EFEFEF"/>
                </a:solidFill>
              </a:rPr>
              <a:t>Open Sans</a:t>
            </a:r>
            <a:endParaRPr>
              <a:solidFill>
                <a:srgbClr val="435D7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s">
                <a:solidFill>
                  <a:srgbClr val="435D74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https://fonts.google.com/specimen/Open+Sans</a:t>
            </a:r>
            <a:r>
              <a:rPr lang="es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PT Sans</a:t>
            </a:r>
            <a:endParaRPr>
              <a:solidFill>
                <a:srgbClr val="435D7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s">
                <a:solidFill>
                  <a:srgbClr val="435D74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https://fonts.google.com/specimen/PT+Sans</a:t>
            </a:r>
            <a:r>
              <a:rPr lang="es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333" name="Google Shape;2333;p61"/>
          <p:cNvGrpSpPr/>
          <p:nvPr/>
        </p:nvGrpSpPr>
        <p:grpSpPr>
          <a:xfrm>
            <a:off x="952725" y="3498875"/>
            <a:ext cx="7242163" cy="754200"/>
            <a:chOff x="952725" y="3498875"/>
            <a:chExt cx="7242163" cy="754200"/>
          </a:xfrm>
        </p:grpSpPr>
        <p:sp>
          <p:nvSpPr>
            <p:cNvPr id="2334" name="Google Shape;2334;p61"/>
            <p:cNvSpPr/>
            <p:nvPr/>
          </p:nvSpPr>
          <p:spPr>
            <a:xfrm>
              <a:off x="2045188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5642A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61"/>
            <p:cNvSpPr/>
            <p:nvPr/>
          </p:nvSpPr>
          <p:spPr>
            <a:xfrm>
              <a:off x="310700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785CB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1"/>
            <p:cNvSpPr/>
            <p:nvPr/>
          </p:nvSpPr>
          <p:spPr>
            <a:xfrm>
              <a:off x="416882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7D245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1"/>
            <p:cNvSpPr/>
            <p:nvPr/>
          </p:nvSpPr>
          <p:spPr>
            <a:xfrm>
              <a:off x="983363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362E88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1"/>
            <p:cNvSpPr txBox="1"/>
            <p:nvPr/>
          </p:nvSpPr>
          <p:spPr>
            <a:xfrm>
              <a:off x="952725" y="3655925"/>
              <a:ext cx="8529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#362E88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2339" name="Google Shape;2339;p61"/>
            <p:cNvSpPr txBox="1"/>
            <p:nvPr/>
          </p:nvSpPr>
          <p:spPr>
            <a:xfrm>
              <a:off x="1997126" y="3655925"/>
              <a:ext cx="8877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#5642A3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2340" name="Google Shape;2340;p61"/>
            <p:cNvSpPr txBox="1"/>
            <p:nvPr/>
          </p:nvSpPr>
          <p:spPr>
            <a:xfrm>
              <a:off x="3012952" y="3655925"/>
              <a:ext cx="9795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#785CB4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2341" name="Google Shape;2341;p61"/>
            <p:cNvSpPr txBox="1"/>
            <p:nvPr/>
          </p:nvSpPr>
          <p:spPr>
            <a:xfrm>
              <a:off x="4100189" y="3655925"/>
              <a:ext cx="9288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#7D245C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2342" name="Google Shape;2342;p61"/>
            <p:cNvSpPr/>
            <p:nvPr/>
          </p:nvSpPr>
          <p:spPr>
            <a:xfrm>
              <a:off x="6293513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145AB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1"/>
            <p:cNvSpPr/>
            <p:nvPr/>
          </p:nvSpPr>
          <p:spPr>
            <a:xfrm>
              <a:off x="7355332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BCCE8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1"/>
            <p:cNvSpPr/>
            <p:nvPr/>
          </p:nvSpPr>
          <p:spPr>
            <a:xfrm>
              <a:off x="5231688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D5309A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1"/>
            <p:cNvSpPr txBox="1"/>
            <p:nvPr/>
          </p:nvSpPr>
          <p:spPr>
            <a:xfrm>
              <a:off x="5162988" y="3655925"/>
              <a:ext cx="9288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#D5309A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2346" name="Google Shape;2346;p61"/>
            <p:cNvSpPr txBox="1"/>
            <p:nvPr/>
          </p:nvSpPr>
          <p:spPr>
            <a:xfrm>
              <a:off x="6224813" y="3655925"/>
              <a:ext cx="9288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#F145AB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2347" name="Google Shape;2347;p61"/>
            <p:cNvSpPr txBox="1"/>
            <p:nvPr/>
          </p:nvSpPr>
          <p:spPr>
            <a:xfrm>
              <a:off x="7307188" y="3655925"/>
              <a:ext cx="8877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434343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#FBCCE8</a:t>
              </a:r>
              <a:endParaRPr sz="10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6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353" name="Google Shape;2353;p62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resize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these resource</a:t>
            </a:r>
            <a:r>
              <a:rPr lang="es"/>
              <a:t>s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keeping the quality. To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change the color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just ungroup the resource and click </a:t>
            </a:r>
            <a:r>
              <a:rPr lang="es"/>
              <a:t>on 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354" name="Google Shape;2354;p62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2355" name="Google Shape;2355;p62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2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2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2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2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2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2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2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2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2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2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2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2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8" name="Google Shape;2368;p62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2369" name="Google Shape;2369;p6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1" name="Google Shape;2371;p62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2372" name="Google Shape;2372;p6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6" name="Google Shape;2376;p62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2377" name="Google Shape;2377;p6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9" name="Google Shape;2379;p62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2380" name="Google Shape;2380;p62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2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2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3" name="Google Shape;2383;p62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2384" name="Google Shape;2384;p6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7" name="Google Shape;2387;p62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2388" name="Google Shape;2388;p6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0" name="Google Shape;2390;p62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2391" name="Google Shape;2391;p6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5" name="Google Shape;2395;p62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2396" name="Google Shape;2396;p6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0" name="Google Shape;2400;p62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2401" name="Google Shape;2401;p6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6" name="Google Shape;2406;p62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2407" name="Google Shape;2407;p62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2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2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2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2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2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2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2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2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2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2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2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2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2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2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2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2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2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2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2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2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2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9" name="Google Shape;2429;p62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2430" name="Google Shape;2430;p62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2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2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2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2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2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2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2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2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2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2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2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2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2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2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2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2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2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2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2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2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2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2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2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2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2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2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2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2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2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2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2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2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2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2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2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2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2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2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2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2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2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2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2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2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2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2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2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2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2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2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2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2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2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2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2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2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2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2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62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2490" name="Google Shape;2490;p6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2" name="Google Shape;2502;p62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2503" name="Google Shape;2503;p62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2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2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2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2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2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2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2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2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2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3" name="Google Shape;2513;p62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2514" name="Google Shape;2514;p6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8" name="Google Shape;2518;p62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2519" name="Google Shape;2519;p6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2" name="Google Shape;2522;p62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2523" name="Google Shape;2523;p6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9" name="Google Shape;2529;p62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2530" name="Google Shape;2530;p6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7" name="Google Shape;2537;p62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2538" name="Google Shape;2538;p62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2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2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2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2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3" name="Google Shape;2543;p62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2544" name="Google Shape;2544;p62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2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2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2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2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2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2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2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2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2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4" name="Google Shape;2554;p62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62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6" name="Google Shape;2556;p62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" name="Google Shape;2557;p62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8" name="Google Shape;2558;p62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2559" name="Google Shape;2559;p6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1" name="Google Shape;2561;p62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2562" name="Google Shape;2562;p6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4" name="Google Shape;2564;p62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2565" name="Google Shape;2565;p6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7" name="Google Shape;2567;p62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2568" name="Google Shape;2568;p6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0" name="Google Shape;2570;p62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2571" name="Google Shape;2571;p6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3" name="Google Shape;2573;p62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2574" name="Google Shape;2574;p6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6" name="Google Shape;2576;p62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2577" name="Google Shape;2577;p6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9" name="Google Shape;2579;p62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2580" name="Google Shape;2580;p6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3" name="Google Shape;2583;p62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2584" name="Google Shape;2584;p6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7" name="Google Shape;2587;p62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2588" name="Google Shape;2588;p62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2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2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1" name="Google Shape;2591;p62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2592" name="Google Shape;2592;p6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5" name="Google Shape;2595;p62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2596" name="Google Shape;2596;p62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2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2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9" name="Google Shape;2599;p62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2600" name="Google Shape;2600;p6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3" name="Google Shape;2603;p62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2604" name="Google Shape;2604;p6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6" name="Google Shape;2606;p62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62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62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62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" name="Google Shape;2610;p62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1" name="Google Shape;2611;p62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2" name="Google Shape;2612;p62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3" name="Google Shape;2613;p62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4" name="Google Shape;2614;p62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2615;p62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62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7" name="Google Shape;2617;p62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2618" name="Google Shape;2618;p6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0" name="Google Shape;2620;p62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1" name="Google Shape;2621;p62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2622" name="Google Shape;2622;p6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4" name="Google Shape;2624;p62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2625" name="Google Shape;2625;p6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7" name="Google Shape;2627;p62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62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9" name="Google Shape;2629;p62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0" name="Google Shape;2630;p62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2631" name="Google Shape;2631;p6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0" name="Google Shape;2640;p62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2641" name="Google Shape;2641;p62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2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2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2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2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2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2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2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2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2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2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2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2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2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2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2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7" name="Google Shape;2657;p62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2658" name="Google Shape;2658;p6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0" name="Google Shape;2660;p62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2661" name="Google Shape;2661;p6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1" name="Google Shape;2681;p62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2682" name="Google Shape;2682;p6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0" name="Google Shape;2760;p62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1" name="Google Shape;2761;p62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2" name="Google Shape;2762;p62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3" name="Google Shape;2763;p62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4" name="Google Shape;2764;p62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5" name="Google Shape;2765;p62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6" name="Google Shape;2766;p62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7" name="Google Shape;2767;p62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8" name="Google Shape;2768;p62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9" name="Google Shape;2769;p62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0" name="Google Shape;2770;p62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62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62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62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62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2775;p62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62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62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8" name="Google Shape;2778;p62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9" name="Google Shape;2779;p62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0" name="Google Shape;2780;p62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1" name="Google Shape;2781;p62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2" name="Google Shape;2782;p62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83" name="Google Shape;2783;p62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2784" name="Google Shape;2784;p62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2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2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2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2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2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2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2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2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2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2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2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2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2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2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2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2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2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2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2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2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2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2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2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2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2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2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2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2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2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2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2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2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2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2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2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2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2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2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2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2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2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2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2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2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2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2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2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2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2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2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2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2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2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2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2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2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2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2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2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2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2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2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2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2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2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2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2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2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2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2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2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2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2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2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2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2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2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2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2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2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2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2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2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2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2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2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2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2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2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2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2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2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2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2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2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2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2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2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2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2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2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2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2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2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2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2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2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2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2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2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2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2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2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2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2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2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2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2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2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2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2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2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2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2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2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2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2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2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2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2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2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2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2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2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2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2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2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2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2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2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2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2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2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2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2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2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2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2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2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2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2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2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2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2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2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2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2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2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2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2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2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2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2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2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2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2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2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2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2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2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2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2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2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2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2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2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2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2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2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8" name="Google Shape;2968;p63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2969" name="Google Shape;2969;p63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3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3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2" name="Google Shape;2972;p63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2973" name="Google Shape;2973;p63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3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5" name="Google Shape;2975;p63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2976" name="Google Shape;2976;p63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3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8" name="Google Shape;2978;p63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2979" name="Google Shape;2979;p63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3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1" name="Google Shape;2981;p63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2982" name="Google Shape;2982;p63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3" name="Google Shape;2983;p63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2984" name="Google Shape;2984;p63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63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63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87" name="Google Shape;2987;p63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2988" name="Google Shape;2988;p63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9" name="Google Shape;2989;p63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2990" name="Google Shape;2990;p63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63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92" name="Google Shape;2992;p63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2993" name="Google Shape;2993;p63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3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5" name="Google Shape;2995;p63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2996" name="Google Shape;2996;p63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2997" name="Google Shape;2997;p63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98" name="Google Shape;2998;p63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2999" name="Google Shape;2999;p63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0" name="Google Shape;3000;p63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001" name="Google Shape;3001;p63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2" name="Google Shape;3002;p63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3003" name="Google Shape;3003;p63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3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3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3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7" name="Google Shape;3007;p63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3008" name="Google Shape;3008;p63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63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63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63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12" name="Google Shape;3012;p63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3013" name="Google Shape;3013;p63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3014" name="Google Shape;3014;p63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3015" name="Google Shape;3015;p63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6" name="Google Shape;3016;p63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17" name="Google Shape;3017;p63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3018" name="Google Shape;3018;p63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019" name="Google Shape;3019;p63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3020" name="Google Shape;3020;p63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1" name="Google Shape;3021;p63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022" name="Google Shape;3022;p63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3023" name="Google Shape;3023;p63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63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25" name="Google Shape;3025;p63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3026" name="Google Shape;3026;p63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3027" name="Google Shape;3027;p63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63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63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3030" name="Google Shape;3030;p63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3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3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3" name="Google Shape;3033;p63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3034" name="Google Shape;3034;p63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3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3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3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8" name="Google Shape;3038;p63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3039" name="Google Shape;3039;p63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3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3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3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3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3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5" name="Google Shape;3045;p63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3046" name="Google Shape;3046;p63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3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3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9" name="Google Shape;3049;p63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3050" name="Google Shape;3050;p63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3051" name="Google Shape;3051;p63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63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63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4" name="Google Shape;3054;p63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3055" name="Google Shape;3055;p63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63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63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8" name="Google Shape;3058;p63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3059" name="Google Shape;3059;p63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63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63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62" name="Google Shape;3062;p63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3063" name="Google Shape;3063;p63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3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5" name="Google Shape;3065;p63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3066" name="Google Shape;3066;p63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3067" name="Google Shape;3067;p63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63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9" name="Google Shape;3069;p63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3070" name="Google Shape;3070;p63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63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2" name="Google Shape;3072;p63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3073" name="Google Shape;3073;p63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4" name="Google Shape;3074;p63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5" name="Google Shape;3075;p63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3076" name="Google Shape;3076;p63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63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78" name="Google Shape;3078;p63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3079" name="Google Shape;3079;p63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3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1" name="Google Shape;3081;p63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3082" name="Google Shape;3082;p63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3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3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3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3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3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3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3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3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3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2" name="Google Shape;3092;p63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3093" name="Google Shape;3093;p63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3094" name="Google Shape;3094;p63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63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6" name="Google Shape;3096;p63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3097" name="Google Shape;3097;p63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3098" name="Google Shape;3098;p63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9" name="Google Shape;3099;p63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00" name="Google Shape;3100;p63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3101" name="Google Shape;3101;p63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2" name="Google Shape;3102;p63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03" name="Google Shape;3103;p63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3104" name="Google Shape;3104;p63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5" name="Google Shape;3105;p63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06" name="Google Shape;3106;p63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3107" name="Google Shape;3107;p63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8" name="Google Shape;3108;p63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109" name="Google Shape;3109;p63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10" name="Google Shape;3110;p63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3111" name="Google Shape;3111;p63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3112" name="Google Shape;3112;p63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63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63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15" name="Google Shape;3115;p63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3116" name="Google Shape;3116;p63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63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63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19" name="Google Shape;3119;p63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3120" name="Google Shape;3120;p63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63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63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23" name="Google Shape;3123;p63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3124" name="Google Shape;3124;p63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63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63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27" name="Google Shape;3127;p63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3128" name="Google Shape;3128;p63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63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63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31" name="Google Shape;3131;p63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3132" name="Google Shape;3132;p63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3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3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3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3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3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3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3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3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3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3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3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3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3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3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3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3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9" name="Google Shape;3149;p63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50" name="Google Shape;3150;p63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3151" name="Google Shape;3151;p63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3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3" name="Google Shape;3153;p63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3154" name="Google Shape;3154;p63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3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3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3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3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3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3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3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3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3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3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5" name="Google Shape;3165;p63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3166" name="Google Shape;3166;p63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3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3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3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3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3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3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3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3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3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3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3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3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3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3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3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3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3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3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3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3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3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3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3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3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3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3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3" name="Google Shape;3193;p63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3194" name="Google Shape;3194;p63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3195" name="Google Shape;3195;p63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3196" name="Google Shape;3196;p63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3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3198" name="Google Shape;3198;p63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3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3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3201" name="Google Shape;3201;p63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3202" name="Google Shape;3202;p63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3203" name="Google Shape;3203;p63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3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3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3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3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3208" name="Google Shape;3208;p63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3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3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3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3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3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3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3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3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3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3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3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3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3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3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3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3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3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3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3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3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3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3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3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3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3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3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3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3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3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3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3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3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3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3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3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3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3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3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3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3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9" name="Google Shape;3249;p63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3250" name="Google Shape;3250;p63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51" name="Google Shape;3251;p63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3252" name="Google Shape;3252;p63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63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63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63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6" name="Google Shape;3256;p63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3257" name="Google Shape;3257;p63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63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63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63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61" name="Google Shape;3261;p63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3262" name="Google Shape;3262;p63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3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3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3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6" name="Google Shape;3266;p63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3267" name="Google Shape;3267;p63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3268" name="Google Shape;3268;p63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63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63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63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2" name="Google Shape;3272;p63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3273" name="Google Shape;3273;p63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63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63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6" name="Google Shape;3276;p63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3277" name="Google Shape;3277;p63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63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63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0" name="Google Shape;3280;p63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3281" name="Google Shape;3281;p63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63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63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63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5" name="Google Shape;3285;p63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3286" name="Google Shape;3286;p63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63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63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9" name="Google Shape;3289;p63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3290" name="Google Shape;3290;p63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63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92" name="Google Shape;3292;p63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3293" name="Google Shape;3293;p63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3294" name="Google Shape;3294;p63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63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63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63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63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63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63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63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63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63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63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63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63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63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63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63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63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63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63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63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63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63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63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63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63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63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63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63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63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63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63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63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63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27" name="Google Shape;3327;p63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3328" name="Google Shape;3328;p63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63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63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63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63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63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63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35" name="Google Shape;3335;p63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3336" name="Google Shape;3336;p63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3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3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3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3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3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2" name="Google Shape;3342;p63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3343" name="Google Shape;3343;p63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3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3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3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7" name="Google Shape;3347;p63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3348" name="Google Shape;3348;p63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3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3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1" name="Google Shape;3351;p63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3352" name="Google Shape;3352;p63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3353" name="Google Shape;3353;p63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63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55" name="Google Shape;3355;p63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3356" name="Google Shape;3356;p63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63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58" name="Google Shape;3358;p63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3359" name="Google Shape;3359;p63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63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63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62" name="Google Shape;3362;p63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3363" name="Google Shape;3363;p63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3364" name="Google Shape;3364;p63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63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63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67" name="Google Shape;3367;p63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3368" name="Google Shape;3368;p63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63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63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71" name="Google Shape;3371;p63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3372" name="Google Shape;3372;p63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63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74" name="Google Shape;3374;p63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3375" name="Google Shape;3375;p63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3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3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3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3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3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3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3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3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3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3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3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3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8" name="Google Shape;3388;p63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3389" name="Google Shape;3389;p63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3390" name="Google Shape;3390;p63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63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63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3" name="Google Shape;3393;p63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3394" name="Google Shape;3394;p63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63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63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7" name="Google Shape;3397;p63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3398" name="Google Shape;3398;p63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63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63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01" name="Google Shape;3401;p63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3402" name="Google Shape;3402;p63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3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3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3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3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3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3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3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3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3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3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3" name="Google Shape;3413;p63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3414" name="Google Shape;3414;p63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3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6" name="Google Shape;3416;p63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3417" name="Google Shape;3417;p63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3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3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3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3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3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3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3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3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3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3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3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3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3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3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3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3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3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3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3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3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3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3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3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3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3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3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3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3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3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3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3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3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3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3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3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3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4" name="Google Shape;3454;p63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3455" name="Google Shape;3455;p63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3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3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3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3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3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3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3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3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3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3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3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3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3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3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0" name="Google Shape;3470;p63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3471" name="Google Shape;3471;p63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3472" name="Google Shape;3472;p6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6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4" name="Google Shape;3474;p63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3475" name="Google Shape;3475;p6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6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7" name="Google Shape;3477;p63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3478" name="Google Shape;3478;p6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6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80" name="Google Shape;3480;p63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3481" name="Google Shape;3481;p6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6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83" name="Google Shape;3483;p63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3484" name="Google Shape;3484;p63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3485" name="Google Shape;3485;p63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63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63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88" name="Google Shape;3488;p63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3489" name="Google Shape;3489;p63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63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63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2" name="Google Shape;3492;p63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3493" name="Google Shape;3493;p63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63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63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6" name="Google Shape;3496;p63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3497" name="Google Shape;3497;p63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63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63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00" name="Google Shape;3500;p63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3501" name="Google Shape;3501;p63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63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63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04" name="Google Shape;3504;p63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3505" name="Google Shape;3505;p63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63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63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08" name="Google Shape;3508;p63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3509" name="Google Shape;3509;p63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63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63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12" name="Google Shape;3512;p63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3513" name="Google Shape;3513;p63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63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63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16" name="Google Shape;3516;p63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3517" name="Google Shape;3517;p63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63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63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0" name="Google Shape;3520;p63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3521" name="Google Shape;3521;p63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63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63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24" name="Google Shape;3524;p63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3525" name="Google Shape;3525;p63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3526" name="Google Shape;3526;p63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63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8" name="Google Shape;3528;p63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3529" name="Google Shape;3529;p63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63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31" name="Google Shape;3531;p63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3532" name="Google Shape;3532;p63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63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34" name="Google Shape;3534;p63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3535" name="Google Shape;3535;p63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63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37" name="Google Shape;3537;p63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3538" name="Google Shape;3538;p63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63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0" name="Google Shape;3540;p63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3541" name="Google Shape;3541;p63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63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3" name="Google Shape;3543;p63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3544" name="Google Shape;3544;p63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63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6" name="Google Shape;3546;p63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3547" name="Google Shape;3547;p63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63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9" name="Google Shape;3549;p63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3550" name="Google Shape;3550;p63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63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52" name="Google Shape;3552;p63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3553" name="Google Shape;3553;p63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63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55" name="Google Shape;3555;p63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63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7" name="Google Shape;3557;p63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8" name="Google Shape;3558;p63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9" name="Google Shape;3559;p63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0" name="Google Shape;3560;p63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1" name="Google Shape;3561;p63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2" name="Google Shape;3562;p63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3" name="Google Shape;3563;p63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4" name="Google Shape;3564;p63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5" name="Google Shape;3565;p63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6" name="Google Shape;3566;p63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7" name="Google Shape;3567;p63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8" name="Google Shape;3568;p63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9" name="Google Shape;3569;p63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0" name="Google Shape;3570;p63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1" name="Google Shape;3571;p63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2" name="Google Shape;3572;p63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3" name="Google Shape;3573;p63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4" name="Google Shape;3574;p63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5" name="Google Shape;3575;p63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6" name="Google Shape;3576;p63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7" name="Google Shape;3577;p63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8" name="Google Shape;3578;p63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9" name="Google Shape;3579;p63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0" name="Google Shape;3580;p63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1" name="Google Shape;3581;p63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2" name="Google Shape;3582;p63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3" name="Google Shape;3583;p63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4" name="Google Shape;3584;p63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5" name="Google Shape;3585;p63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6" name="Google Shape;3586;p63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7" name="Google Shape;3587;p63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8" name="Google Shape;3588;p63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9" name="Google Shape;3589;p63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90" name="Google Shape;3590;p63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3591" name="Google Shape;3591;p63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3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3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3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3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3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3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3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3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3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3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3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3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3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3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3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3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3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3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3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3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3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3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3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3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3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3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3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3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3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3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3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3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3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3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3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3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3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3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3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3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3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3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3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3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3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63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63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63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63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63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63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63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63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63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63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63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63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63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63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63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63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63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63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63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63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63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63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63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63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63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63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63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63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63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63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63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63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63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63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63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63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63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63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63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63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63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63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63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63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63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63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63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63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63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63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63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63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63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63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63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63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63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63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63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63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63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63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63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63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63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63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63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63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63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63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3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3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3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63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63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3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3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3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63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63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3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3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3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3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3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3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63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63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3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3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3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3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3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3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63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63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63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63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63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63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63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63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63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63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63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63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63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63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63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63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3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63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63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63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63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63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63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63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63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63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63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63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63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63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63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63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63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63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63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63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63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63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63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63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63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63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63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63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63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63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63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63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63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63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63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63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63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63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63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63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63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63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63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63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63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63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63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63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63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63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63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63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63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63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63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63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63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63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63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63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63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63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63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63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63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63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63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63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63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63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63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63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63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63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63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63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63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63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63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63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63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63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63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63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63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63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63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63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63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63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63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63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63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63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63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63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63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63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63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63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63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63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63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63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63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63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63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63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63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63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63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63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63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63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63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63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63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63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63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63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63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63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63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63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63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63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63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63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63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63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63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63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63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63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63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63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63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63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63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63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63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63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63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63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63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63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63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63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63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63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63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63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63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63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63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63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63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63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63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63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63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63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63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63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63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63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63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63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63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63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63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63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63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63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63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63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63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63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63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63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63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63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63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63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63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63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63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63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63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63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63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63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63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63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63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63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63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63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63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63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63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63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63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63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63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63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63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63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63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63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63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63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63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63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63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63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63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63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63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63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63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63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63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63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63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63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63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63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63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63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63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63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63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63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63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63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63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63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63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63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63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63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63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63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63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63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63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63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63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63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63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63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63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63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63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63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63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63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63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63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63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63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63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63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63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63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63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63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63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63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63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63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63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63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63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63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63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63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63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63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63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63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63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63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63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63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63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63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63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63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63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63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63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63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63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63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63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63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63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63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63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63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63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63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63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63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63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63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63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63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63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63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63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63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63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63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63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63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63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63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63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63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63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63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63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63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63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63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63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63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63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63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63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63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63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63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63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63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63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63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63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63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63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63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63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63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63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63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63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63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63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63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63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63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63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63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63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63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63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63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63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63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63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63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63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63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63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63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63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63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63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63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63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63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63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63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63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63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63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63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63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63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63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63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63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63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63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63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63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63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63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63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63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63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63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63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63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63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63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63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63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63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63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63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63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63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63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63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63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63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63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63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63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63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63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63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63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63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63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63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63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63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63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63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63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63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63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63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63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63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63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63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63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63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63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63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63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63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63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63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63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63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63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63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63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63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63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63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63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63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63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63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63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63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63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63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63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63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63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63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63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63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63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63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63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63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63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63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63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63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63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63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63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63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63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63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63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63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63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63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63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63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63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63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63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63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63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63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63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63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63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63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63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63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63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63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63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63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63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63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63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63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63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63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63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63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63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63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63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63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63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63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63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63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63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63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63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63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63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63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63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63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63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63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63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63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63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63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63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63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63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63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63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63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63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63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63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63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63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63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63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63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63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63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63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63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63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63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63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63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63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63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63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63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63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63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63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63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63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63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63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63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63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63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63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63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63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63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63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63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63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63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63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63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63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63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63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63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63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63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63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63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63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63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63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63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63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63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63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63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63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63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63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63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63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63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63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63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63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63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63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63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63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63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63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63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63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63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63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63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63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63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63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63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63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63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63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63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63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63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63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63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63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63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63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63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63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63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63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63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63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63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63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63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63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63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63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63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63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63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63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63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63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63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63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63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63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63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63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63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63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63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63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63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63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63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63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63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63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63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63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63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63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63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63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63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63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63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63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63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63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63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63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63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63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63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63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63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63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63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63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63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63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63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63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63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63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63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63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63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63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63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63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63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63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63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63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63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63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63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63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63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63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63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63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63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63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63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63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63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63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63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63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63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63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63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63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63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63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63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63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63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63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63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63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63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63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63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63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63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63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63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63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63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63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63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63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63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63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63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63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63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63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63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63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63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63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63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63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63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63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63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63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63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63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63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63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63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63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63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63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63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63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63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63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63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63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63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63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63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63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63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63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63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63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63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63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63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63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63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63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63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63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63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63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63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63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63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63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63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63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63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63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63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63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63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63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4" name="Google Shape;4544;p63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4545" name="Google Shape;4545;p63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4546" name="Google Shape;4546;p63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63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48" name="Google Shape;4548;p63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63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0" name="Google Shape;4550;p63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4551" name="Google Shape;4551;p63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4552" name="Google Shape;4552;p63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553" name="Google Shape;4553;p63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54" name="Google Shape;4554;p63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4555" name="Google Shape;4555;p63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4556" name="Google Shape;4556;p63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4557" name="Google Shape;4557;p63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4558" name="Google Shape;4558;p63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9" name="Google Shape;4559;p63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0" name="Google Shape;4560;p63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1" name="Google Shape;4561;p63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2" name="Google Shape;4562;p63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63" name="Google Shape;4563;p63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4564" name="Google Shape;4564;p63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565" name="Google Shape;4565;p63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66" name="Google Shape;4566;p63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4567" name="Google Shape;4567;p63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568" name="Google Shape;4568;p63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63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63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63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63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73" name="Google Shape;4573;p63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4574" name="Google Shape;4574;p63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63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4576" name="Google Shape;4576;p63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4577" name="Google Shape;4577;p63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63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579" name="Google Shape;4579;p63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4580" name="Google Shape;4580;p63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4581" name="Google Shape;4581;p63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63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4583" name="Google Shape;4583;p63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4584" name="Google Shape;4584;p63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585" name="Google Shape;4585;p63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86" name="Google Shape;4586;p63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4587" name="Google Shape;4587;p63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4588" name="Google Shape;4588;p63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4589" name="Google Shape;4589;p63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0" name="Google Shape;4590;p63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91" name="Google Shape;4591;p63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4592" name="Google Shape;4592;p63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593" name="Google Shape;4593;p63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94" name="Google Shape;4594;p63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4595" name="Google Shape;4595;p63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596" name="Google Shape;4596;p63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97" name="Google Shape;4597;p63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4598" name="Google Shape;4598;p63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599" name="Google Shape;4599;p63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00" name="Google Shape;4600;p63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63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63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03" name="Google Shape;4603;p63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4604" name="Google Shape;4604;p63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63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63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63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63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63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63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63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63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63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63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63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63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63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63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63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20" name="Google Shape;4620;p63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63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63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63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63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63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63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63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63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63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63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63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63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63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63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63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63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63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63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63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63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63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42" name="Google Shape;4642;p63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4643" name="Google Shape;4643;p63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63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45" name="Google Shape;4645;p63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46" name="Google Shape;4646;p63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4647" name="Google Shape;4647;p63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63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63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63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51" name="Google Shape;4651;p63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63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63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63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63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63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63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58" name="Google Shape;4658;p63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4659" name="Google Shape;4659;p63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63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63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63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63" name="Google Shape;4663;p63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63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63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63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63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63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63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63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63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63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63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63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63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63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63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63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63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63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63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63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63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63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63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63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63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63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63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63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63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92" name="Google Shape;4692;p63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4693" name="Google Shape;4693;p63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63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95" name="Google Shape;4695;p63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96" name="Google Shape;4696;p63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4697" name="Google Shape;4697;p63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63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99" name="Google Shape;4699;p63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4700" name="Google Shape;4700;p63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63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02" name="Google Shape;4702;p63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63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63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63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63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63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63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63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10" name="Google Shape;4710;p63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4711" name="Google Shape;4711;p63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63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63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63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15" name="Google Shape;4715;p63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63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63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63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63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63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63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63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23" name="Google Shape;4723;p63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4724" name="Google Shape;4724;p63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63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63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63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28" name="Google Shape;4728;p63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63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63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63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63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63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63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63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63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63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63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63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63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63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63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63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63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63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63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63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63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63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63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63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63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63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63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63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63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63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63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63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63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63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63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63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63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63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63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63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63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63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70" name="Google Shape;4770;p63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4771" name="Google Shape;4771;p63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63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73" name="Google Shape;4773;p63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63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63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63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63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63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63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63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63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63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63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63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63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63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63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63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63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63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63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63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63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63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63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63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63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3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3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3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3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3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3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63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63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3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63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8" name="Google Shape;4808;p63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4809" name="Google Shape;4809;p63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4810" name="Google Shape;4810;p63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63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63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63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63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63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63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63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63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63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63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63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63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63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63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63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63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63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63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63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63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63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63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63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63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63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63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63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63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63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63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63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63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63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63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63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63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63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63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63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63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63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63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63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63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63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63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63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63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63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63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63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63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63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63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63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63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63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63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63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63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63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63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63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63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63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63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63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63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63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63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63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63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63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63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63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63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63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63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63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63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63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63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63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63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63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63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63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63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63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63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63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63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63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63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63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63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63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63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63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63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63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63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63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63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63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63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63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63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63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63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63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63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63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63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63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63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63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63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63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63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63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" name="Google Shape;4932;p63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" name="Google Shape;4933;p63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63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63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63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63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63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63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63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63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63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63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63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63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63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63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63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63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63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63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63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63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63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63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63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63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63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63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63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63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63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63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63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63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63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63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63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63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63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" name="Google Shape;4971;p63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" name="Google Shape;4972;p63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" name="Google Shape;4973;p63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" name="Google Shape;4974;p63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" name="Google Shape;4975;p63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" name="Google Shape;4976;p63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" name="Google Shape;4977;p63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63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63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63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" name="Google Shape;4981;p63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" name="Google Shape;4982;p63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" name="Google Shape;4983;p63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" name="Google Shape;4984;p63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" name="Google Shape;4985;p63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63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63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63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63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63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63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" name="Google Shape;4992;p63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" name="Google Shape;4993;p63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" name="Google Shape;4994;p63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63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63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63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63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63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63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63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63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63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63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63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63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63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63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63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63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63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63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63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63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63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63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63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63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63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63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63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63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63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63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63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63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63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63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" name="Google Shape;5029;p63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63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63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63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63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63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63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63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63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63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63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63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63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63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63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63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63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63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63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63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63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63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63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63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63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63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63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63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63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63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63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63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" name="Google Shape;5061;p63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" name="Google Shape;5062;p63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" name="Google Shape;5063;p63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" name="Google Shape;5064;p63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" name="Google Shape;5065;p63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" name="Google Shape;5066;p63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" name="Google Shape;5067;p63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" name="Google Shape;5068;p63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" name="Google Shape;5069;p63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" name="Google Shape;5070;p63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" name="Google Shape;5071;p63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" name="Google Shape;5072;p63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" name="Google Shape;5073;p63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" name="Google Shape;5074;p63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" name="Google Shape;5075;p63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" name="Google Shape;5076;p63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" name="Google Shape;5077;p63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" name="Google Shape;5078;p63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63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63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63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63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63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84" name="Google Shape;5084;p63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85" name="Google Shape;5085;p63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5086" name="Google Shape;5086;p63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63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63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63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63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63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" name="Google Shape;5092;p63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" name="Google Shape;5093;p63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63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63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63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63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63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63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63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63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63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63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63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63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63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63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63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63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63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63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63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63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63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63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63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63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63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63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63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63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22" name="Google Shape;5122;p63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5123" name="Google Shape;5123;p63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5124" name="Google Shape;5124;p63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63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63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63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63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63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63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63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63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63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63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63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63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63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63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63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40" name="Google Shape;5140;p63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5141" name="Google Shape;5141;p63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63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63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63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63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63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63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63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63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63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63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63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63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63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63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63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63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63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63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63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63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63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63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63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63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63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63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63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63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63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63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63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63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63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63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63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63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63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63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63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63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63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63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63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63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63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63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63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63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63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63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63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63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63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63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63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63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63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63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63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63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63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63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63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63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63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63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63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63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63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63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63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63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63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63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63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63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63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63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63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63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63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63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63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63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63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63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63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63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63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63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63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63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63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63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63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63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63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63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63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63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63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" name="Google Shape;5243;p63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" name="Google Shape;5244;p63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" name="Google Shape;5245;p63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63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63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63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63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" name="Google Shape;5250;p63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" name="Google Shape;5251;p63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" name="Google Shape;5252;p63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" name="Google Shape;5253;p63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" name="Google Shape;5254;p63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" name="Google Shape;5255;p63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" name="Google Shape;5256;p63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" name="Google Shape;5257;p63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" name="Google Shape;5258;p63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" name="Google Shape;5259;p63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" name="Google Shape;5260;p63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" name="Google Shape;5261;p63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" name="Google Shape;5262;p63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63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63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63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63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63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63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" name="Google Shape;5269;p63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" name="Google Shape;5270;p63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" name="Google Shape;5271;p63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" name="Google Shape;5272;p63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" name="Google Shape;5273;p63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" name="Google Shape;5274;p63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" name="Google Shape;5275;p63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" name="Google Shape;5276;p63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" name="Google Shape;5277;p63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" name="Google Shape;5278;p63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" name="Google Shape;5279;p63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" name="Google Shape;5280;p63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63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" name="Google Shape;5282;p63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" name="Google Shape;5283;p63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63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" name="Google Shape;5285;p63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" name="Google Shape;5286;p63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" name="Google Shape;5287;p63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" name="Google Shape;5288;p63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" name="Google Shape;5289;p63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" name="Google Shape;5290;p63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" name="Google Shape;5291;p63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" name="Google Shape;5292;p63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" name="Google Shape;5293;p63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" name="Google Shape;5294;p63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" name="Google Shape;5295;p63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" name="Google Shape;5296;p63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" name="Google Shape;5297;p63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" name="Google Shape;5298;p63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" name="Google Shape;5299;p63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" name="Google Shape;5300;p63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" name="Google Shape;5301;p63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" name="Google Shape;5302;p63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" name="Google Shape;5303;p63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" name="Google Shape;5304;p63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" name="Google Shape;5305;p63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" name="Google Shape;5306;p63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" name="Google Shape;5307;p63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" name="Google Shape;5308;p63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" name="Google Shape;5309;p63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" name="Google Shape;5310;p63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" name="Google Shape;5311;p63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" name="Google Shape;5312;p63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" name="Google Shape;5313;p63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" name="Google Shape;5314;p63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" name="Google Shape;5315;p63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" name="Google Shape;5316;p63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" name="Google Shape;5317;p63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" name="Google Shape;5318;p63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" name="Google Shape;5319;p63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" name="Google Shape;5320;p63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" name="Google Shape;5321;p63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" name="Google Shape;5322;p63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" name="Google Shape;5323;p63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" name="Google Shape;5324;p63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" name="Google Shape;5325;p63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" name="Google Shape;5326;p63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63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" name="Google Shape;5328;p63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" name="Google Shape;5329;p63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" name="Google Shape;5330;p63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" name="Google Shape;5331;p63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" name="Google Shape;5332;p63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" name="Google Shape;5333;p63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63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" name="Google Shape;5335;p63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" name="Google Shape;5336;p63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63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63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" name="Google Shape;5339;p63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" name="Google Shape;5340;p63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" name="Google Shape;5341;p63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" name="Google Shape;5342;p63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" name="Google Shape;5343;p63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" name="Google Shape;5344;p63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63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63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63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63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63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" name="Google Shape;5350;p63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63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63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63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63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63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63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" name="Google Shape;5357;p63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63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63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" name="Google Shape;5360;p63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" name="Google Shape;5361;p63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63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63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" name="Google Shape;5364;p63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" name="Google Shape;5365;p63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63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63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63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" name="Google Shape;5369;p63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63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63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63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63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63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63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" name="Google Shape;5376;p63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" name="Google Shape;5377;p63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63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" name="Google Shape;5379;p63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" name="Google Shape;5380;p63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" name="Google Shape;5381;p63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" name="Google Shape;5382;p63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" name="Google Shape;5383;p63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" name="Google Shape;5384;p63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" name="Google Shape;5385;p63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" name="Google Shape;5386;p63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63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" name="Google Shape;5388;p63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" name="Google Shape;5389;p63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" name="Google Shape;5390;p63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" name="Google Shape;5391;p63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63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" name="Google Shape;5393;p63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" name="Google Shape;5394;p63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" name="Google Shape;5395;p63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" name="Google Shape;5396;p63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" name="Google Shape;5397;p63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63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63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63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63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63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63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63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63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" name="Google Shape;5406;p63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" name="Google Shape;5407;p63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63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" name="Google Shape;5409;p63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0" name="Google Shape;5410;p63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" name="Google Shape;5411;p63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" name="Google Shape;5412;p63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63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63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" name="Google Shape;5415;p63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63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63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" name="Google Shape;5418;p63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" name="Google Shape;5419;p63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" name="Google Shape;5420;p63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" name="Google Shape;5421;p63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" name="Google Shape;5422;p63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" name="Google Shape;5423;p63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" name="Google Shape;5424;p63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" name="Google Shape;5425;p63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" name="Google Shape;5426;p63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" name="Google Shape;5427;p63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" name="Google Shape;5428;p63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" name="Google Shape;5429;p63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63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" name="Google Shape;5431;p63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" name="Google Shape;5432;p63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63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63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63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63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63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63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63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63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63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63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63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63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63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63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63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63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" name="Google Shape;5449;p63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" name="Google Shape;5450;p63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63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63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63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4" name="Google Shape;5454;p63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9" name="Google Shape;5459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</a:t>
            </a:r>
            <a:r>
              <a:rPr lang="es">
                <a:solidFill>
                  <a:srgbClr val="FFFFFF"/>
                </a:solidFill>
              </a:rPr>
              <a:t>our 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5460" name="Google Shape;5460;p64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change the stroke and fill color; just select the icon and click on the paint</a:t>
            </a:r>
            <a:r>
              <a:rPr lang="es">
                <a:solidFill>
                  <a:srgbClr val="FFFFFF"/>
                </a:solidFill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bucket/pen.</a:t>
            </a:r>
            <a:b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5461" name="Google Shape;5461;p64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5462" name="Google Shape;5462;p64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3" name="Google Shape;5463;p64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4" name="Google Shape;5464;p64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5" name="Google Shape;5465;p64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6" name="Google Shape;5466;p64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7" name="Google Shape;5467;p64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68" name="Google Shape;5468;p64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5469" name="Google Shape;5469;p64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0" name="Google Shape;5470;p64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71" name="Google Shape;5471;p64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5472" name="Google Shape;5472;p64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3" name="Google Shape;5473;p64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74" name="Google Shape;5474;p64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5475" name="Google Shape;5475;p64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6" name="Google Shape;5476;p64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77" name="Google Shape;5477;p64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5478" name="Google Shape;5478;p64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9" name="Google Shape;5479;p64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0" name="Google Shape;5480;p64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1" name="Google Shape;5481;p64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2" name="Google Shape;5482;p64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3" name="Google Shape;5483;p64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84" name="Google Shape;5484;p64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5485" name="Google Shape;5485;p64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6" name="Google Shape;5486;p64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7" name="Google Shape;5487;p64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8" name="Google Shape;5488;p64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9" name="Google Shape;5489;p64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0" name="Google Shape;5490;p64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1" name="Google Shape;5491;p64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2" name="Google Shape;5492;p64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93" name="Google Shape;5493;p64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5494" name="Google Shape;5494;p64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5" name="Google Shape;5495;p64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96" name="Google Shape;5496;p64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5497" name="Google Shape;5497;p64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8" name="Google Shape;5498;p64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99" name="Google Shape;5499;p64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5500" name="Google Shape;5500;p64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1" name="Google Shape;5501;p64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2" name="Google Shape;5502;p64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5503" name="Google Shape;5503;p64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4" name="Google Shape;5504;p64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5" name="Google Shape;5505;p64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6" name="Google Shape;5506;p64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7" name="Google Shape;5507;p64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8" name="Google Shape;5508;p64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5509" name="Google Shape;5509;p64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0" name="Google Shape;5510;p64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1" name="Google Shape;5511;p64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2" name="Google Shape;5512;p64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13" name="Google Shape;5513;p64"/>
          <p:cNvSpPr/>
          <p:nvPr/>
        </p:nvSpPr>
        <p:spPr>
          <a:xfrm>
            <a:off x="1761644" y="2213044"/>
            <a:ext cx="205485" cy="230680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514" name="Google Shape;5514;p64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5515" name="Google Shape;5515;p64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6" name="Google Shape;5516;p64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7" name="Google Shape;5517;p64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18" name="Google Shape;5518;p64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5519" name="Google Shape;5519;p64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0" name="Google Shape;5520;p64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21" name="Google Shape;5521;p64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5522" name="Google Shape;5522;p64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3" name="Google Shape;5523;p64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4" name="Google Shape;5524;p64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25" name="Google Shape;5525;p64"/>
          <p:cNvSpPr/>
          <p:nvPr/>
        </p:nvSpPr>
        <p:spPr>
          <a:xfrm>
            <a:off x="2886029" y="2220249"/>
            <a:ext cx="230680" cy="216269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526" name="Google Shape;5526;p64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5527" name="Google Shape;5527;p64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8" name="Google Shape;5528;p64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9" name="Google Shape;5529;p64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0" name="Google Shape;5530;p64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31" name="Google Shape;5531;p64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5532" name="Google Shape;5532;p64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3" name="Google Shape;5533;p64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34" name="Google Shape;5534;p64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5535" name="Google Shape;5535;p64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6" name="Google Shape;5536;p64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7" name="Google Shape;5537;p64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8" name="Google Shape;5538;p64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9" name="Google Shape;5539;p64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0" name="Google Shape;5540;p64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41" name="Google Shape;5541;p64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5542" name="Google Shape;5542;p64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3" name="Google Shape;5543;p64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4" name="Google Shape;5544;p64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5" name="Google Shape;5545;p64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6" name="Google Shape;5546;p64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7" name="Google Shape;5547;p64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8" name="Google Shape;5548;p64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49" name="Google Shape;5549;p64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5550" name="Google Shape;5550;p64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1" name="Google Shape;5551;p64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2" name="Google Shape;5552;p64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3" name="Google Shape;5553;p64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54" name="Google Shape;5554;p64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5555" name="Google Shape;5555;p64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6" name="Google Shape;5556;p64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57" name="Google Shape;5557;p64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5558" name="Google Shape;5558;p64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9" name="Google Shape;5559;p64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0" name="Google Shape;5560;p64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61" name="Google Shape;5561;p64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5562" name="Google Shape;5562;p64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3" name="Google Shape;5563;p64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4" name="Google Shape;5564;p64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65" name="Google Shape;5565;p64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5566" name="Google Shape;5566;p64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7" name="Google Shape;5567;p64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68" name="Google Shape;5568;p64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5569" name="Google Shape;5569;p64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0" name="Google Shape;5570;p64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1" name="Google Shape;5571;p64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2" name="Google Shape;5572;p64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3" name="Google Shape;5573;p64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74" name="Google Shape;5574;p64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5575" name="Google Shape;5575;p64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6" name="Google Shape;5576;p64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7" name="Google Shape;5577;p64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8" name="Google Shape;5578;p64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9" name="Google Shape;5579;p64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0" name="Google Shape;5580;p64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1" name="Google Shape;5581;p64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2" name="Google Shape;5582;p64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3" name="Google Shape;5583;p64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4" name="Google Shape;5584;p64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5" name="Google Shape;5585;p64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6" name="Google Shape;5586;p64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7" name="Google Shape;5587;p64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8" name="Google Shape;5588;p64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9" name="Google Shape;5589;p64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0" name="Google Shape;5590;p64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1" name="Google Shape;5591;p64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2" name="Google Shape;5592;p64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3" name="Google Shape;5593;p64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94" name="Google Shape;5594;p64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5595" name="Google Shape;5595;p64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6" name="Google Shape;5596;p64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7" name="Google Shape;5597;p64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8" name="Google Shape;5598;p64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99" name="Google Shape;5599;p64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5600" name="Google Shape;5600;p64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1" name="Google Shape;5601;p64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2" name="Google Shape;5602;p64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03" name="Google Shape;5603;p64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5604" name="Google Shape;5604;p64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5" name="Google Shape;5605;p64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6" name="Google Shape;5606;p64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7" name="Google Shape;5607;p64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8" name="Google Shape;5608;p64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09" name="Google Shape;5609;p64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5610" name="Google Shape;5610;p64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1" name="Google Shape;5611;p64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2" name="Google Shape;5612;p64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13" name="Google Shape;5613;p64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5614" name="Google Shape;5614;p64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5" name="Google Shape;5615;p64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6" name="Google Shape;5616;p64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17" name="Google Shape;5617;p64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5618" name="Google Shape;5618;p64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9" name="Google Shape;5619;p64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0" name="Google Shape;5620;p64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1" name="Google Shape;5621;p64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2" name="Google Shape;5622;p64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23" name="Google Shape;5623;p64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5624" name="Google Shape;5624;p64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5" name="Google Shape;5625;p64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6" name="Google Shape;5626;p64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27" name="Google Shape;5627;p64"/>
          <p:cNvSpPr/>
          <p:nvPr/>
        </p:nvSpPr>
        <p:spPr>
          <a:xfrm>
            <a:off x="2887926" y="2783744"/>
            <a:ext cx="226886" cy="21474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628" name="Google Shape;5628;p64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5629" name="Google Shape;5629;p64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0" name="Google Shape;5630;p64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31" name="Google Shape;5631;p64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5632" name="Google Shape;5632;p64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3" name="Google Shape;5633;p64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4" name="Google Shape;5634;p64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5" name="Google Shape;5635;p64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6" name="Google Shape;5636;p64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7" name="Google Shape;5637;p64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8" name="Google Shape;5638;p64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9" name="Google Shape;5639;p64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40" name="Google Shape;5640;p64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5641" name="Google Shape;5641;p64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2" name="Google Shape;5642;p64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3" name="Google Shape;5643;p64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44" name="Google Shape;5644;p64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5645" name="Google Shape;5645;p64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6" name="Google Shape;5646;p64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47" name="Google Shape;5647;p64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5648" name="Google Shape;5648;p64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9" name="Google Shape;5649;p64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0" name="Google Shape;5650;p64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51" name="Google Shape;5651;p64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5652" name="Google Shape;5652;p64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3" name="Google Shape;5653;p64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4" name="Google Shape;5654;p64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5" name="Google Shape;5655;p64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6" name="Google Shape;5656;p64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57" name="Google Shape;5657;p64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5658" name="Google Shape;5658;p64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9" name="Google Shape;5659;p64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60" name="Google Shape;5660;p64"/>
          <p:cNvSpPr/>
          <p:nvPr/>
        </p:nvSpPr>
        <p:spPr>
          <a:xfrm>
            <a:off x="4895078" y="1924637"/>
            <a:ext cx="239693" cy="230680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661" name="Google Shape;5661;p64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5662" name="Google Shape;5662;p64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3" name="Google Shape;5663;p64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4" name="Google Shape;5664;p64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5" name="Google Shape;5665;p64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6" name="Google Shape;5666;p64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7" name="Google Shape;5667;p64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8" name="Google Shape;5668;p64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69" name="Google Shape;5669;p64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5670" name="Google Shape;5670;p64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1" name="Google Shape;5671;p64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2" name="Google Shape;5672;p64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73" name="Google Shape;5673;p64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5674" name="Google Shape;5674;p64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5" name="Google Shape;5675;p64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6" name="Google Shape;5676;p64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7" name="Google Shape;5677;p64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78" name="Google Shape;5678;p64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5679" name="Google Shape;5679;p64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0" name="Google Shape;5680;p64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1" name="Google Shape;5681;p64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2" name="Google Shape;5682;p64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3" name="Google Shape;5683;p64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4" name="Google Shape;5684;p64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85" name="Google Shape;5685;p64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5686" name="Google Shape;5686;p64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7" name="Google Shape;5687;p64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8" name="Google Shape;5688;p64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89" name="Google Shape;5689;p64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5690" name="Google Shape;5690;p64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1" name="Google Shape;5691;p64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2" name="Google Shape;5692;p64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3" name="Google Shape;5693;p64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4" name="Google Shape;5694;p64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5" name="Google Shape;5695;p64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6" name="Google Shape;5696;p64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97" name="Google Shape;5697;p64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5698" name="Google Shape;5698;p64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9" name="Google Shape;5699;p64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0" name="Google Shape;5700;p64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1" name="Google Shape;5701;p64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2" name="Google Shape;5702;p64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703" name="Google Shape;5703;p64"/>
          <p:cNvSpPr/>
          <p:nvPr/>
        </p:nvSpPr>
        <p:spPr>
          <a:xfrm>
            <a:off x="4326623" y="2219489"/>
            <a:ext cx="234606" cy="217790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704" name="Google Shape;5704;p64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5705" name="Google Shape;5705;p64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6" name="Google Shape;5706;p64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7" name="Google Shape;5707;p64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08" name="Google Shape;5708;p64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5709" name="Google Shape;5709;p64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10" name="Google Shape;5710;p64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711" name="Google Shape;5711;p64"/>
          <p:cNvSpPr/>
          <p:nvPr/>
        </p:nvSpPr>
        <p:spPr>
          <a:xfrm>
            <a:off x="5181287" y="2258928"/>
            <a:ext cx="230680" cy="138913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712" name="Google Shape;5712;p64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5713" name="Google Shape;5713;p64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14" name="Google Shape;5714;p64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15" name="Google Shape;5715;p64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5716" name="Google Shape;5716;p64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17" name="Google Shape;5717;p64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718" name="Google Shape;5718;p64"/>
          <p:cNvSpPr/>
          <p:nvPr/>
        </p:nvSpPr>
        <p:spPr>
          <a:xfrm>
            <a:off x="6034832" y="2213044"/>
            <a:ext cx="230716" cy="230680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719" name="Google Shape;5719;p64"/>
          <p:cNvSpPr/>
          <p:nvPr/>
        </p:nvSpPr>
        <p:spPr>
          <a:xfrm>
            <a:off x="6323794" y="2226545"/>
            <a:ext cx="230680" cy="203678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720" name="Google Shape;5720;p64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5721" name="Google Shape;5721;p64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22" name="Google Shape;5722;p64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23" name="Google Shape;5723;p64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24" name="Google Shape;5724;p64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25" name="Google Shape;5725;p64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26" name="Google Shape;5726;p64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5727" name="Google Shape;5727;p64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28" name="Google Shape;5728;p64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29" name="Google Shape;5729;p64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30" name="Google Shape;5730;p64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31" name="Google Shape;5731;p64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32" name="Google Shape;5732;p64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33" name="Google Shape;5733;p64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5734" name="Google Shape;5734;p64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35" name="Google Shape;5735;p64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36" name="Google Shape;5736;p64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37" name="Google Shape;5737;p64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38" name="Google Shape;5738;p64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39" name="Google Shape;5739;p64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5740" name="Google Shape;5740;p64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41" name="Google Shape;5741;p64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42" name="Google Shape;5742;p64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43" name="Google Shape;5743;p64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44" name="Google Shape;5744;p64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5745" name="Google Shape;5745;p64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46" name="Google Shape;5746;p64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47" name="Google Shape;5747;p64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5748" name="Google Shape;5748;p64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49" name="Google Shape;5749;p64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50" name="Google Shape;5750;p64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5751" name="Google Shape;5751;p64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52" name="Google Shape;5752;p64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53" name="Google Shape;5753;p64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5754" name="Google Shape;5754;p64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55" name="Google Shape;5755;p64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56" name="Google Shape;5756;p64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5757" name="Google Shape;5757;p64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58" name="Google Shape;5758;p64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59" name="Google Shape;5759;p64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0" name="Google Shape;5760;p64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1" name="Google Shape;5761;p64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2" name="Google Shape;5762;p64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63" name="Google Shape;5763;p64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5764" name="Google Shape;5764;p64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5" name="Google Shape;5765;p64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6" name="Google Shape;5766;p64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67" name="Google Shape;5767;p64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5768" name="Google Shape;5768;p64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9" name="Google Shape;5769;p64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70" name="Google Shape;5770;p64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71" name="Google Shape;5771;p64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72" name="Google Shape;5772;p64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5773" name="Google Shape;5773;p64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74" name="Google Shape;5774;p64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75" name="Google Shape;5775;p64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76" name="Google Shape;5776;p64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5777" name="Google Shape;5777;p64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78" name="Google Shape;5778;p64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79" name="Google Shape;5779;p64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0" name="Google Shape;5780;p64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1" name="Google Shape;5781;p64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2" name="Google Shape;5782;p64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3" name="Google Shape;5783;p64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4" name="Google Shape;5784;p64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85" name="Google Shape;5785;p64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5786" name="Google Shape;5786;p64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7" name="Google Shape;5787;p64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8" name="Google Shape;5788;p64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9" name="Google Shape;5789;p64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0" name="Google Shape;5790;p64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91" name="Google Shape;5791;p64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5792" name="Google Shape;5792;p64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3" name="Google Shape;5793;p64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4" name="Google Shape;5794;p64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5" name="Google Shape;5795;p64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6" name="Google Shape;5796;p64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7" name="Google Shape;5797;p64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98" name="Google Shape;5798;p64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5799" name="Google Shape;5799;p64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0" name="Google Shape;5800;p64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1" name="Google Shape;5801;p64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2" name="Google Shape;5802;p64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3" name="Google Shape;5803;p64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4" name="Google Shape;5804;p64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5" name="Google Shape;5805;p64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6" name="Google Shape;5806;p64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7" name="Google Shape;5807;p64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8" name="Google Shape;5808;p64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9" name="Google Shape;5809;p64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0" name="Google Shape;5810;p64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11" name="Google Shape;5811;p64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5812" name="Google Shape;5812;p64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3" name="Google Shape;5813;p64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4" name="Google Shape;5814;p64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5" name="Google Shape;5815;p64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6" name="Google Shape;5816;p64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7" name="Google Shape;5817;p64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8" name="Google Shape;5818;p64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19" name="Google Shape;5819;p64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5820" name="Google Shape;5820;p64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1" name="Google Shape;5821;p64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2" name="Google Shape;5822;p64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3" name="Google Shape;5823;p64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4" name="Google Shape;5824;p64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25" name="Google Shape;5825;p64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5826" name="Google Shape;5826;p64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7" name="Google Shape;5827;p64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828" name="Google Shape;5828;p64"/>
          <p:cNvSpPr/>
          <p:nvPr/>
        </p:nvSpPr>
        <p:spPr>
          <a:xfrm>
            <a:off x="6312567" y="2775826"/>
            <a:ext cx="253134" cy="230584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829" name="Google Shape;5829;p64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5830" name="Google Shape;5830;p64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1" name="Google Shape;5831;p64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32" name="Google Shape;5832;p64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5833" name="Google Shape;5833;p64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4" name="Google Shape;5834;p64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5" name="Google Shape;5835;p64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36" name="Google Shape;5836;p64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5837" name="Google Shape;5837;p64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8" name="Google Shape;5838;p64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9" name="Google Shape;5839;p64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40" name="Google Shape;5840;p64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5841" name="Google Shape;5841;p64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2" name="Google Shape;5842;p64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43" name="Google Shape;5843;p64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5844" name="Google Shape;5844;p64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5" name="Google Shape;5845;p64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46" name="Google Shape;5846;p64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5847" name="Google Shape;5847;p64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8" name="Google Shape;5848;p64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9" name="Google Shape;5849;p64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50" name="Google Shape;5850;p64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5851" name="Google Shape;5851;p64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2" name="Google Shape;5852;p64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3" name="Google Shape;5853;p64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54" name="Google Shape;5854;p64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5855" name="Google Shape;5855;p64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6" name="Google Shape;5856;p64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7" name="Google Shape;5857;p64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8" name="Google Shape;5858;p64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59" name="Google Shape;5859;p64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5860" name="Google Shape;5860;p64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1" name="Google Shape;5861;p64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2" name="Google Shape;5862;p64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3" name="Google Shape;5863;p64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64" name="Google Shape;5864;p64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5865" name="Google Shape;5865;p64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6" name="Google Shape;5866;p64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7" name="Google Shape;5867;p64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8" name="Google Shape;5868;p64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69" name="Google Shape;5869;p64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5870" name="Google Shape;5870;p64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71" name="Google Shape;5871;p64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72" name="Google Shape;5872;p64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73" name="Google Shape;5873;p64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5874" name="Google Shape;5874;p64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75" name="Google Shape;5875;p64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76" name="Google Shape;5876;p64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5877" name="Google Shape;5877;p64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78" name="Google Shape;5878;p64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79" name="Google Shape;5879;p64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5880" name="Google Shape;5880;p64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1" name="Google Shape;5881;p64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2" name="Google Shape;5882;p64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3" name="Google Shape;5883;p64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84" name="Google Shape;5884;p64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5885" name="Google Shape;5885;p64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6" name="Google Shape;5886;p64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7" name="Google Shape;5887;p64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8" name="Google Shape;5888;p64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9" name="Google Shape;5889;p64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90" name="Google Shape;5890;p64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5891" name="Google Shape;5891;p64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2" name="Google Shape;5892;p64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3" name="Google Shape;5893;p64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4" name="Google Shape;5894;p64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5" name="Google Shape;5895;p64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6" name="Google Shape;5896;p64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7" name="Google Shape;5897;p64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898" name="Google Shape;5898;p64"/>
          <p:cNvSpPr/>
          <p:nvPr/>
        </p:nvSpPr>
        <p:spPr>
          <a:xfrm>
            <a:off x="3165768" y="3147289"/>
            <a:ext cx="239657" cy="231267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899" name="Google Shape;5899;p64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5900" name="Google Shape;5900;p64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1" name="Google Shape;5901;p64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2" name="Google Shape;5902;p64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3" name="Google Shape;5903;p64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04" name="Google Shape;5904;p64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5905" name="Google Shape;5905;p64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6" name="Google Shape;5906;p64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7" name="Google Shape;5907;p64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8" name="Google Shape;5908;p64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9" name="Google Shape;5909;p64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0" name="Google Shape;5910;p64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1" name="Google Shape;5911;p64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2" name="Google Shape;5912;p64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3" name="Google Shape;5913;p64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4" name="Google Shape;5914;p64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15" name="Google Shape;5915;p64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5916" name="Google Shape;5916;p64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7" name="Google Shape;5917;p64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8" name="Google Shape;5918;p64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19" name="Google Shape;5919;p64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5920" name="Google Shape;5920;p64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1" name="Google Shape;5921;p64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2" name="Google Shape;5922;p64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3" name="Google Shape;5923;p64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924" name="Google Shape;5924;p64"/>
          <p:cNvSpPr/>
          <p:nvPr/>
        </p:nvSpPr>
        <p:spPr>
          <a:xfrm>
            <a:off x="1761380" y="3432587"/>
            <a:ext cx="206012" cy="231327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925" name="Google Shape;5925;p64"/>
          <p:cNvSpPr/>
          <p:nvPr/>
        </p:nvSpPr>
        <p:spPr>
          <a:xfrm>
            <a:off x="2030024" y="3432587"/>
            <a:ext cx="232212" cy="231327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926" name="Google Shape;5926;p64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5927" name="Google Shape;5927;p64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8" name="Google Shape;5928;p64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9" name="Google Shape;5929;p64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30" name="Google Shape;5930;p64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5931" name="Google Shape;5931;p64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2" name="Google Shape;5932;p64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3" name="Google Shape;5933;p64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34" name="Google Shape;5934;p64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5935" name="Google Shape;5935;p64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6" name="Google Shape;5936;p64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7" name="Google Shape;5937;p64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8" name="Google Shape;5938;p64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39" name="Google Shape;5939;p64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5940" name="Google Shape;5940;p64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1" name="Google Shape;5941;p64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2" name="Google Shape;5942;p64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43" name="Google Shape;5943;p64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5944" name="Google Shape;5944;p64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5" name="Google Shape;5945;p64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946" name="Google Shape;5946;p64"/>
          <p:cNvSpPr/>
          <p:nvPr/>
        </p:nvSpPr>
        <p:spPr>
          <a:xfrm>
            <a:off x="3738299" y="3449350"/>
            <a:ext cx="232344" cy="197801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947" name="Google Shape;5947;p64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5948" name="Google Shape;5948;p64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9" name="Google Shape;5949;p64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50" name="Google Shape;5950;p64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5951" name="Google Shape;5951;p64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2" name="Google Shape;5952;p64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3" name="Google Shape;5953;p64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4" name="Google Shape;5954;p64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955" name="Google Shape;5955;p64"/>
          <p:cNvSpPr/>
          <p:nvPr/>
        </p:nvSpPr>
        <p:spPr>
          <a:xfrm>
            <a:off x="1748734" y="3758659"/>
            <a:ext cx="231303" cy="14908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956" name="Google Shape;5956;p64"/>
          <p:cNvSpPr/>
          <p:nvPr/>
        </p:nvSpPr>
        <p:spPr>
          <a:xfrm>
            <a:off x="2025906" y="3717562"/>
            <a:ext cx="240447" cy="231279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957" name="Google Shape;5957;p64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5958" name="Google Shape;5958;p64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9" name="Google Shape;5959;p64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0" name="Google Shape;5960;p64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61" name="Google Shape;5961;p64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5962" name="Google Shape;5962;p64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3" name="Google Shape;5963;p64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4" name="Google Shape;5964;p64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65" name="Google Shape;5965;p64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5966" name="Google Shape;5966;p64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7" name="Google Shape;5967;p64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8" name="Google Shape;5968;p64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969" name="Google Shape;5969;p64"/>
          <p:cNvSpPr/>
          <p:nvPr/>
        </p:nvSpPr>
        <p:spPr>
          <a:xfrm>
            <a:off x="3169921" y="3717550"/>
            <a:ext cx="231351" cy="231303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970" name="Google Shape;5970;p64"/>
          <p:cNvSpPr/>
          <p:nvPr/>
        </p:nvSpPr>
        <p:spPr>
          <a:xfrm>
            <a:off x="3456202" y="3717544"/>
            <a:ext cx="233589" cy="23131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971" name="Google Shape;5971;p64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5972" name="Google Shape;5972;p64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73" name="Google Shape;5973;p64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74" name="Google Shape;5974;p64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5975" name="Google Shape;5975;p64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76" name="Google Shape;5976;p64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77" name="Google Shape;5977;p64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978" name="Google Shape;5978;p64"/>
          <p:cNvSpPr/>
          <p:nvPr/>
        </p:nvSpPr>
        <p:spPr>
          <a:xfrm>
            <a:off x="1477990" y="4002951"/>
            <a:ext cx="204528" cy="230321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979" name="Google Shape;5979;p64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5980" name="Google Shape;5980;p64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1" name="Google Shape;5981;p64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2" name="Google Shape;5982;p64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3" name="Google Shape;5983;p64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84" name="Google Shape;5984;p64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5985" name="Google Shape;5985;p64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6" name="Google Shape;5986;p64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7" name="Google Shape;5987;p64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8" name="Google Shape;5988;p64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9" name="Google Shape;5989;p64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0" name="Google Shape;5990;p64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91" name="Google Shape;5991;p64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5992" name="Google Shape;5992;p64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3" name="Google Shape;5993;p64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94" name="Google Shape;5994;p64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5995" name="Google Shape;5995;p64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6" name="Google Shape;5996;p64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7" name="Google Shape;5997;p64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8" name="Google Shape;5998;p64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999" name="Google Shape;5999;p64"/>
          <p:cNvSpPr/>
          <p:nvPr/>
        </p:nvSpPr>
        <p:spPr>
          <a:xfrm>
            <a:off x="2889027" y="4010444"/>
            <a:ext cx="224684" cy="215336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000" name="Google Shape;6000;p64"/>
          <p:cNvSpPr/>
          <p:nvPr/>
        </p:nvSpPr>
        <p:spPr>
          <a:xfrm>
            <a:off x="3183513" y="4002455"/>
            <a:ext cx="204169" cy="23131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01" name="Google Shape;6001;p64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6002" name="Google Shape;6002;p64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3" name="Google Shape;6003;p64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4" name="Google Shape;6004;p64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5" name="Google Shape;6005;p64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6" name="Google Shape;6006;p64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7" name="Google Shape;6007;p64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8" name="Google Shape;6008;p64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9" name="Google Shape;6009;p64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10" name="Google Shape;6010;p64"/>
          <p:cNvSpPr/>
          <p:nvPr/>
        </p:nvSpPr>
        <p:spPr>
          <a:xfrm>
            <a:off x="3779510" y="4002520"/>
            <a:ext cx="149925" cy="23118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11" name="Google Shape;6011;p64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6012" name="Google Shape;6012;p64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13" name="Google Shape;6013;p64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14" name="Google Shape;6014;p64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15" name="Google Shape;6015;p64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6016" name="Google Shape;6016;p64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17" name="Google Shape;6017;p64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18" name="Google Shape;6018;p64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19" name="Google Shape;6019;p64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6020" name="Google Shape;6020;p64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1" name="Google Shape;6021;p64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2" name="Google Shape;6022;p64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23" name="Google Shape;6023;p64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6024" name="Google Shape;6024;p64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5" name="Google Shape;6025;p64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6" name="Google Shape;6026;p64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7" name="Google Shape;6027;p64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28" name="Google Shape;6028;p64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6029" name="Google Shape;6029;p64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30" name="Google Shape;6030;p64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31" name="Google Shape;6031;p64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32" name="Google Shape;6032;p64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33" name="Google Shape;6033;p64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6034" name="Google Shape;6034;p64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35" name="Google Shape;6035;p64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36" name="Google Shape;6036;p64"/>
          <p:cNvSpPr/>
          <p:nvPr/>
        </p:nvSpPr>
        <p:spPr>
          <a:xfrm>
            <a:off x="5767230" y="3147265"/>
            <a:ext cx="189746" cy="23131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037" name="Google Shape;6037;p64"/>
          <p:cNvSpPr/>
          <p:nvPr/>
        </p:nvSpPr>
        <p:spPr>
          <a:xfrm>
            <a:off x="6034533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038" name="Google Shape;6038;p64"/>
          <p:cNvSpPr/>
          <p:nvPr/>
        </p:nvSpPr>
        <p:spPr>
          <a:xfrm>
            <a:off x="6323477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39" name="Google Shape;6039;p64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6040" name="Google Shape;6040;p64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1" name="Google Shape;6041;p64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42" name="Google Shape;6042;p64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6043" name="Google Shape;6043;p64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4" name="Google Shape;6044;p64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5" name="Google Shape;6045;p64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6" name="Google Shape;6046;p64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7" name="Google Shape;6047;p64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48" name="Google Shape;6048;p64"/>
          <p:cNvSpPr/>
          <p:nvPr/>
        </p:nvSpPr>
        <p:spPr>
          <a:xfrm>
            <a:off x="4326300" y="3439056"/>
            <a:ext cx="235252" cy="218388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49" name="Google Shape;6049;p64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6050" name="Google Shape;6050;p64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51" name="Google Shape;6051;p64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52" name="Google Shape;6052;p64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53" name="Google Shape;6053;p64"/>
          <p:cNvSpPr/>
          <p:nvPr/>
        </p:nvSpPr>
        <p:spPr>
          <a:xfrm>
            <a:off x="4899274" y="3455113"/>
            <a:ext cx="231303" cy="18627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054" name="Google Shape;6054;p64"/>
          <p:cNvSpPr/>
          <p:nvPr/>
        </p:nvSpPr>
        <p:spPr>
          <a:xfrm>
            <a:off x="5180958" y="3478603"/>
            <a:ext cx="231339" cy="139296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55" name="Google Shape;6055;p64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6056" name="Google Shape;6056;p64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57" name="Google Shape;6057;p64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58" name="Google Shape;6058;p64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6059" name="Google Shape;6059;p64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60" name="Google Shape;6060;p64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61" name="Google Shape;6061;p64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6062" name="Google Shape;6062;p64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63" name="Google Shape;6063;p64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64" name="Google Shape;6064;p64"/>
          <p:cNvSpPr/>
          <p:nvPr/>
        </p:nvSpPr>
        <p:spPr>
          <a:xfrm>
            <a:off x="6323477" y="3446071"/>
            <a:ext cx="231315" cy="20436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65" name="Google Shape;6065;p64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6066" name="Google Shape;6066;p64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67" name="Google Shape;6067;p64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68" name="Google Shape;6068;p64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69" name="Google Shape;6069;p64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0" name="Google Shape;6070;p64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71" name="Google Shape;6071;p64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6072" name="Google Shape;6072;p64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3" name="Google Shape;6073;p64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4" name="Google Shape;6074;p64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75" name="Google Shape;6075;p64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6076" name="Google Shape;6076;p64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7" name="Google Shape;6077;p64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78" name="Google Shape;6078;p64"/>
          <p:cNvSpPr/>
          <p:nvPr/>
        </p:nvSpPr>
        <p:spPr>
          <a:xfrm>
            <a:off x="4619995" y="3717126"/>
            <a:ext cx="236832" cy="232152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79" name="Google Shape;6079;p64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6080" name="Google Shape;6080;p64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81" name="Google Shape;6081;p64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82" name="Google Shape;6082;p64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6083" name="Google Shape;6083;p64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84" name="Google Shape;6084;p64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85" name="Google Shape;6085;p64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86" name="Google Shape;6086;p64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87" name="Google Shape;6087;p64"/>
          <p:cNvSpPr/>
          <p:nvPr/>
        </p:nvSpPr>
        <p:spPr>
          <a:xfrm>
            <a:off x="5465186" y="3745122"/>
            <a:ext cx="231303" cy="176161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088" name="Google Shape;6088;p64"/>
          <p:cNvSpPr/>
          <p:nvPr/>
        </p:nvSpPr>
        <p:spPr>
          <a:xfrm>
            <a:off x="5755392" y="3717544"/>
            <a:ext cx="213421" cy="23131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89" name="Google Shape;6089;p64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6090" name="Google Shape;6090;p64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1" name="Google Shape;6091;p64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2" name="Google Shape;6092;p64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3" name="Google Shape;6093;p64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94" name="Google Shape;6094;p64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6095" name="Google Shape;6095;p64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6" name="Google Shape;6096;p64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7" name="Google Shape;6097;p64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8" name="Google Shape;6098;p64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99" name="Google Shape;6099;p64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6100" name="Google Shape;6100;p64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01" name="Google Shape;6101;p64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02" name="Google Shape;6102;p64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03" name="Google Shape;6103;p64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04" name="Google Shape;6104;p64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6105" name="Google Shape;6105;p64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06" name="Google Shape;6106;p64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07" name="Google Shape;6107;p64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08" name="Google Shape;6108;p64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09" name="Google Shape;6109;p64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6110" name="Google Shape;6110;p64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1" name="Google Shape;6111;p64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2" name="Google Shape;6112;p64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13" name="Google Shape;6113;p64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6114" name="Google Shape;6114;p64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5" name="Google Shape;6115;p64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6" name="Google Shape;6116;p64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7" name="Google Shape;6117;p64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18" name="Google Shape;6118;p64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6119" name="Google Shape;6119;p64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0" name="Google Shape;6120;p64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121" name="Google Shape;6121;p64"/>
          <p:cNvSpPr/>
          <p:nvPr/>
        </p:nvSpPr>
        <p:spPr>
          <a:xfrm>
            <a:off x="5194956" y="4002473"/>
            <a:ext cx="203343" cy="231279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122" name="Google Shape;6122;p64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6123" name="Google Shape;6123;p64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4" name="Google Shape;6124;p64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25" name="Google Shape;6125;p64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6126" name="Google Shape;6126;p64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7" name="Google Shape;6127;p64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128" name="Google Shape;6128;p64"/>
          <p:cNvSpPr/>
          <p:nvPr/>
        </p:nvSpPr>
        <p:spPr>
          <a:xfrm>
            <a:off x="6089204" y="4002479"/>
            <a:ext cx="121977" cy="231267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129" name="Google Shape;6129;p64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6130" name="Google Shape;6130;p64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1" name="Google Shape;6131;p64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2" name="Google Shape;6132;p64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33" name="Google Shape;6133;p64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6134" name="Google Shape;6134;p64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5" name="Google Shape;6135;p64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36" name="Google Shape;6136;p64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6137" name="Google Shape;6137;p64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8" name="Google Shape;6138;p64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9" name="Google Shape;6139;p64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40" name="Google Shape;6140;p64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6141" name="Google Shape;6141;p64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2" name="Google Shape;6142;p64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3" name="Google Shape;6143;p64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44" name="Google Shape;6144;p64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6145" name="Google Shape;6145;p64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6" name="Google Shape;6146;p64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47" name="Google Shape;6147;p64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6148" name="Google Shape;6148;p64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9" name="Google Shape;6149;p64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50" name="Google Shape;6150;p64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6151" name="Google Shape;6151;p64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2" name="Google Shape;6152;p64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3" name="Google Shape;6153;p64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54" name="Google Shape;6154;p64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6155" name="Google Shape;6155;p64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6" name="Google Shape;6156;p64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7" name="Google Shape;6157;p64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158" name="Google Shape;6158;p64"/>
          <p:cNvSpPr/>
          <p:nvPr/>
        </p:nvSpPr>
        <p:spPr>
          <a:xfrm>
            <a:off x="7449253" y="3432563"/>
            <a:ext cx="231315" cy="231374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159" name="Google Shape;6159;p64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6160" name="Google Shape;6160;p64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61" name="Google Shape;6161;p64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62" name="Google Shape;6162;p64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6163" name="Google Shape;6163;p64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64" name="Google Shape;6164;p64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9" name="Google Shape;6169;p6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170" name="Google Shape;6170;p65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6171" name="Google Shape;6171;p65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65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3" name="Google Shape;6173;p65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6174" name="Google Shape;6174;p65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5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6" name="Google Shape;6176;p65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6177" name="Google Shape;6177;p65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65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9" name="Google Shape;6179;p65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6180" name="Google Shape;6180;p65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5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82" name="Google Shape;6182;p65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83" name="Google Shape;6183;p65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6184" name="Google Shape;6184;p65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65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6" name="Google Shape;6186;p65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6187" name="Google Shape;6187;p65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65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65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65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1" name="Google Shape;6191;p65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6192" name="Google Shape;6192;p65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65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65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5" name="Google Shape;6195;p65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6196" name="Google Shape;6196;p65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65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65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65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65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1" name="Google Shape;6201;p65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6202" name="Google Shape;6202;p65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65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65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5" name="Google Shape;6205;p65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6206" name="Google Shape;6206;p65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65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8" name="Google Shape;6208;p65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6209" name="Google Shape;6209;p65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65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1" name="Google Shape;6211;p65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12" name="Google Shape;6212;p65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6213" name="Google Shape;6213;p65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65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5" name="Google Shape;6215;p65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6216" name="Google Shape;6216;p65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65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65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9" name="Google Shape;6219;p65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6220" name="Google Shape;6220;p65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65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22" name="Google Shape;6222;p65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23" name="Google Shape;6223;p65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6224" name="Google Shape;6224;p65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65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65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65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65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65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0" name="Google Shape;6230;p65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6231" name="Google Shape;6231;p65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65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3" name="Google Shape;6233;p65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6234" name="Google Shape;6234;p65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65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65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5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5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65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0" name="Google Shape;6240;p65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6241" name="Google Shape;6241;p65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5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5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4" name="Google Shape;6244;p65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6245" name="Google Shape;6245;p65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5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7" name="Google Shape;6247;p65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8" name="Google Shape;6248;p65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6249" name="Google Shape;6249;p65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65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1" name="Google Shape;6251;p65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6252" name="Google Shape;6252;p65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65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4" name="Google Shape;6254;p65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6255" name="Google Shape;6255;p65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65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7" name="Google Shape;6257;p65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6258" name="Google Shape;6258;p65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65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0" name="Google Shape;6260;p65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6261" name="Google Shape;6261;p65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65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65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4" name="Google Shape;6264;p65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6265" name="Google Shape;6265;p65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65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7" name="Google Shape;6267;p65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6268" name="Google Shape;6268;p65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5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65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65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65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5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5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75" name="Google Shape;6275;p65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6" name="Google Shape;6276;p65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7" name="Google Shape;6277;p65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6278" name="Google Shape;6278;p65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5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0" name="Google Shape;6280;p65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6281" name="Google Shape;6281;p65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65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3" name="Google Shape;6283;p65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6284" name="Google Shape;6284;p65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5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65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65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5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9" name="Google Shape;6289;p65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6290" name="Google Shape;6290;p65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65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65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65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4" name="Google Shape;6294;p65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6295" name="Google Shape;6295;p65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65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5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65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9" name="Google Shape;6299;p65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6300" name="Google Shape;6300;p65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01" name="Google Shape;6301;p65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6302" name="Google Shape;6302;p65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3" name="Google Shape;6303;p65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4" name="Google Shape;6304;p65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5" name="Google Shape;6305;p65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6" name="Google Shape;6306;p65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7" name="Google Shape;6307;p65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65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09" name="Google Shape;6309;p65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6310" name="Google Shape;6310;p65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5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2" name="Google Shape;6312;p65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6313" name="Google Shape;6313;p65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65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65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65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65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5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65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65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65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65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3" name="Google Shape;6323;p65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6324" name="Google Shape;6324;p65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65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6" name="Google Shape;6326;p65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6327" name="Google Shape;6327;p65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65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9" name="Google Shape;6329;p65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6330" name="Google Shape;6330;p65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5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2" name="Google Shape;6332;p65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6333" name="Google Shape;6333;p65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5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5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5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7" name="Google Shape;6337;p65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6338" name="Google Shape;6338;p65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65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0" name="Google Shape;6340;p65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6341" name="Google Shape;6341;p65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65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65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4" name="Google Shape;6344;p65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6345" name="Google Shape;6345;p65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65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65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65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49" name="Google Shape;6349;p65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0" name="Google Shape;6350;p65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6351" name="Google Shape;6351;p65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65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5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65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5" name="Google Shape;6355;p65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6356" name="Google Shape;6356;p65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5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8" name="Google Shape;6358;p65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9" name="Google Shape;6359;p65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6360" name="Google Shape;6360;p65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65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2" name="Google Shape;6362;p65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6363" name="Google Shape;6363;p65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65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65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66" name="Google Shape;6366;p65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67" name="Google Shape;6367;p65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6368" name="Google Shape;6368;p65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5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5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1" name="Google Shape;6371;p65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6372" name="Google Shape;6372;p65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65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65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65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65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65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65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5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65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1" name="Google Shape;6381;p65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6382" name="Google Shape;6382;p65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5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65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5" name="Google Shape;6385;p65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6386" name="Google Shape;6386;p65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5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5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9" name="Google Shape;6389;p65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6390" name="Google Shape;6390;p65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5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2" name="Google Shape;6392;p65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6393" name="Google Shape;6393;p65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65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65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65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5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5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65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65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65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2" name="Google Shape;6402;p65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6403" name="Google Shape;6403;p65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5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5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65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7" name="Google Shape;6407;p65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8" name="Google Shape;6408;p65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9" name="Google Shape;6409;p65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0" name="Google Shape;6410;p65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6411" name="Google Shape;6411;p65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5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5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65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65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5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5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5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65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65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5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65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65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65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5" name="Google Shape;6425;p65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6426" name="Google Shape;6426;p65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65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8" name="Google Shape;6428;p65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6429" name="Google Shape;6429;p65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5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5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2" name="Google Shape;6432;p65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6433" name="Google Shape;6433;p65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65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65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6" name="Google Shape;6436;p65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6437" name="Google Shape;6437;p65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65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5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5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65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2" name="Google Shape;6442;p65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6443" name="Google Shape;6443;p65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5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5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65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7" name="Google Shape;6447;p65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6448" name="Google Shape;6448;p65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5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0" name="Google Shape;6450;p65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1" name="Google Shape;6451;p65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6452" name="Google Shape;6452;p65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5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5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5" name="Google Shape;6455;p65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6" name="Google Shape;6456;p65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6457" name="Google Shape;6457;p65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65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9" name="Google Shape;6459;p65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6460" name="Google Shape;6460;p65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5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5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5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5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5" name="Google Shape;6465;p65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6466" name="Google Shape;6466;p65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65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65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65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5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1" name="Google Shape;6471;p65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2" name="Google Shape;6472;p65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6473" name="Google Shape;6473;p65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5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5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6" name="Google Shape;6476;p65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6477" name="Google Shape;6477;p65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5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65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65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65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5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3" name="Google Shape;6483;p65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6484" name="Google Shape;6484;p65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65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65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7" name="Google Shape;6487;p65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6488" name="Google Shape;6488;p65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65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65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1" name="Google Shape;6491;p65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6492" name="Google Shape;6492;p65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5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5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65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6" name="Google Shape;6496;p65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6497" name="Google Shape;6497;p65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5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9" name="Google Shape;6499;p65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6500" name="Google Shape;6500;p65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5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2" name="Google Shape;6502;p65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6503" name="Google Shape;6503;p65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65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65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65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7" name="Google Shape;6507;p65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6508" name="Google Shape;6508;p65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65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65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65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2" name="Google Shape;6512;p65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6513" name="Google Shape;6513;p65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65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65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65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65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65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65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0" name="Google Shape;6520;p65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6521" name="Google Shape;6521;p65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65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23" name="Google Shape;6523;p65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24" name="Google Shape;6524;p65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6525" name="Google Shape;6525;p65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5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5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65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29" name="Google Shape;6529;p65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0" name="Google Shape;6530;p65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6531" name="Google Shape;6531;p65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5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5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4" name="Google Shape;6534;p65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6535" name="Google Shape;6535;p65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65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65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65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65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65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65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2" name="Google Shape;6542;p65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6543" name="Google Shape;6543;p65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5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45" name="Google Shape;6545;p65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6" name="Google Shape;6546;p65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7" name="Google Shape;6547;p65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8" name="Google Shape;6548;p65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6549" name="Google Shape;6549;p65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65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65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65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3" name="Google Shape;6553;p65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6554" name="Google Shape;6554;p65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65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65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5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65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65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5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5" name="Google Shape;6565;p6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66" name="Google Shape;6566;p66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6567" name="Google Shape;6567;p66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66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6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66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1" name="Google Shape;6571;p66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6572" name="Google Shape;6572;p66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6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66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66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6" name="Google Shape;6576;p66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6577" name="Google Shape;6577;p66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6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66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66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1" name="Google Shape;6581;p66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6582" name="Google Shape;6582;p66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6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4" name="Google Shape;6584;p66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6585" name="Google Shape;6585;p66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66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66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66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9" name="Google Shape;6589;p66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6590" name="Google Shape;6590;p66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6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66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66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4" name="Google Shape;6594;p66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6595" name="Google Shape;6595;p66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66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7" name="Google Shape;6597;p66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6598" name="Google Shape;6598;p66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6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66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6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2" name="Google Shape;6602;p66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6603" name="Google Shape;6603;p66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6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66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66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7" name="Google Shape;6607;p66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6608" name="Google Shape;6608;p66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66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66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6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2" name="Google Shape;6612;p66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6613" name="Google Shape;6613;p66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66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66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6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7" name="Google Shape;6617;p66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6618" name="Google Shape;6618;p66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6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6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66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66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3" name="Google Shape;6623;p66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6624" name="Google Shape;6624;p66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6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6" name="Google Shape;6626;p66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6627" name="Google Shape;6627;p66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6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6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6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6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6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66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6634" name="Google Shape;6634;p66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6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6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6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8" name="Google Shape;6638;p66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6639" name="Google Shape;6639;p66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6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66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66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3" name="Google Shape;6643;p66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6644" name="Google Shape;6644;p66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6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6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6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8" name="Google Shape;6648;p66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6649" name="Google Shape;6649;p66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66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6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66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3" name="Google Shape;6653;p66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6654" name="Google Shape;6654;p66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66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66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66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66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9" name="Google Shape;6659;p66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6660" name="Google Shape;6660;p66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66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66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66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66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5" name="Google Shape;6665;p66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6666" name="Google Shape;6666;p66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66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6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6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0" name="Google Shape;6670;p66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6671" name="Google Shape;6671;p66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6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3" name="Google Shape;6673;p66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6674" name="Google Shape;6674;p66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6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6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6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66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9" name="Google Shape;6679;p66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6680" name="Google Shape;6680;p66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6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6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66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4" name="Google Shape;6684;p66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6685" name="Google Shape;6685;p66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66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66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6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9" name="Google Shape;6689;p66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6690" name="Google Shape;6690;p66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66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66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3" name="Google Shape;6693;p66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6694" name="Google Shape;6694;p66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6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6" name="Google Shape;6696;p66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6697" name="Google Shape;6697;p66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66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66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66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1" name="Google Shape;6701;p66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6702" name="Google Shape;6702;p66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66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66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66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6" name="Google Shape;6706;p66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6707" name="Google Shape;6707;p66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66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9" name="Google Shape;6709;p66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6710" name="Google Shape;6710;p66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66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66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3" name="Google Shape;6713;p66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6714" name="Google Shape;6714;p66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66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66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7" name="Google Shape;6717;p66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6718" name="Google Shape;6718;p66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66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66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1" name="Google Shape;6721;p66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6722" name="Google Shape;6722;p66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66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6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66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6" name="Google Shape;6726;p66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6727" name="Google Shape;6727;p66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66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66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66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1" name="Google Shape;6731;p66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6732" name="Google Shape;6732;p66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6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4" name="Google Shape;6734;p66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6735" name="Google Shape;6735;p66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6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6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8" name="Google Shape;6738;p66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6739" name="Google Shape;6739;p66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6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66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66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3" name="Google Shape;6743;p66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6744" name="Google Shape;6744;p66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66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66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6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8" name="Google Shape;6748;p66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6749" name="Google Shape;6749;p66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6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6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2" name="Google Shape;6752;p66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6753" name="Google Shape;6753;p66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66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66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6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7" name="Google Shape;6757;p66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6758" name="Google Shape;6758;p66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6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6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6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66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6763" name="Google Shape;6763;p66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6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66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66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66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8" name="Google Shape;6768;p66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6769" name="Google Shape;6769;p66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6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6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6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66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66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6775" name="Google Shape;6775;p66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6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7" name="Google Shape;6777;p66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6778" name="Google Shape;6778;p66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66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6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6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2" name="Google Shape;6782;p66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6783" name="Google Shape;6783;p66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66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6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6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66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6788" name="Google Shape;6788;p66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6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6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1" name="Google Shape;6791;p66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6792" name="Google Shape;6792;p66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66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66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6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6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6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6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9" name="Google Shape;6799;p66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6800" name="Google Shape;6800;p66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6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66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6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6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5" name="Google Shape;6805;p66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6806" name="Google Shape;6806;p66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66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6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6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0" name="Google Shape;6810;p66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6811" name="Google Shape;6811;p66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6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66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66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5" name="Google Shape;6815;p66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6816" name="Google Shape;6816;p66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66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66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6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6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1" name="Google Shape;6821;p66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6822" name="Google Shape;6822;p66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66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66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66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66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7" name="Google Shape;6827;p66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6828" name="Google Shape;6828;p66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6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66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66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66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66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66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6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6" name="Google Shape;6836;p66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6837" name="Google Shape;6837;p66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6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6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6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66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66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3" name="Google Shape;6843;p66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6844" name="Google Shape;6844;p66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6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6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66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8" name="Google Shape;6848;p66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6849" name="Google Shape;6849;p66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66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66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66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66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66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66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6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66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66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66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0" name="Google Shape;6860;p66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6861" name="Google Shape;6861;p66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66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66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6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66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66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7" name="Google Shape;6867;p66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6868" name="Google Shape;6868;p66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66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66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6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2" name="Google Shape;6872;p66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6873" name="Google Shape;6873;p66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6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66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66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7" name="Google Shape;6877;p66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6878" name="Google Shape;6878;p66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6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6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6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2" name="Google Shape;6882;p66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6883" name="Google Shape;6883;p66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66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66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66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7" name="Google Shape;6887;p66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6888" name="Google Shape;6888;p66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6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6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6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66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66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4" name="Google Shape;6894;p66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6895" name="Google Shape;6895;p66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66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6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8" name="Google Shape;6898;p66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6899" name="Google Shape;6899;p66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6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6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2" name="Google Shape;6902;p66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6903" name="Google Shape;6903;p66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66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66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6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6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66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66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6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1" name="Google Shape;6911;p66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6912" name="Google Shape;6912;p66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6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6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6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66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66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6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9" name="Google Shape;6919;p66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6920" name="Google Shape;6920;p66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66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6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6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4" name="Google Shape;6924;p66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6925" name="Google Shape;6925;p66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6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6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6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6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0" name="Google Shape;6930;p66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6931" name="Google Shape;6931;p66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6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6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6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6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6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6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6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9" name="Google Shape;6939;p66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6940" name="Google Shape;6940;p66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6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66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6943" name="Google Shape;6943;p66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6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6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66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6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8" name="Google Shape;6948;p66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6949" name="Google Shape;6949;p66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66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66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2" name="Google Shape;6952;p66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6953" name="Google Shape;6953;p66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6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6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6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6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6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66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66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1" name="Google Shape;6961;p66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6962" name="Google Shape;6962;p66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66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66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6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66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7" name="Google Shape;6967;p66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6968" name="Google Shape;6968;p66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6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6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66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66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6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66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5" name="Google Shape;6975;p66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6976" name="Google Shape;6976;p66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66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6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6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66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6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6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66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66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5" name="Google Shape;6985;p66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6986" name="Google Shape;6986;p66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6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66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66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6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6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66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3" name="Google Shape;6993;p66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6994" name="Google Shape;6994;p66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6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66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66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8" name="Google Shape;6998;p66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6999" name="Google Shape;6999;p66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6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6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6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6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6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6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6" name="Google Shape;7006;p66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7007" name="Google Shape;7007;p66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6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6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6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6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66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6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4" name="Google Shape;7014;p66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7015" name="Google Shape;7015;p66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66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66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6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6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6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66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2" name="Google Shape;7022;p66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3" name="Google Shape;7023;p66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4" name="Google Shape;7024;p66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7025" name="Google Shape;7025;p66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6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6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6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6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66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6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2" name="Google Shape;7032;p66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7033" name="Google Shape;7033;p66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66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6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66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66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6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66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6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1" name="Google Shape;7041;p66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7042" name="Google Shape;7042;p66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6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6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6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6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6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8" name="Google Shape;7048;p66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7049" name="Google Shape;7049;p66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6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6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6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6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4" name="Google Shape;7054;p66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7055" name="Google Shape;7055;p66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6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6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6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6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6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6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2" name="Google Shape;7062;p66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7063" name="Google Shape;7063;p66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6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6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6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66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6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9" name="Google Shape;7069;p66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7070" name="Google Shape;7070;p66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6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6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3" name="Google Shape;7073;p66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7074" name="Google Shape;7074;p66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6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6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6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6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6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6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6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2" name="Google Shape;7082;p66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7083" name="Google Shape;7083;p66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6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6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6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6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6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6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6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6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6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6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4" name="Google Shape;7094;p66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7095" name="Google Shape;7095;p66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6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6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6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6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6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1" name="Google Shape;7101;p66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7102" name="Google Shape;7102;p66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6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6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6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6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7" name="Google Shape;7107;p66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7108" name="Google Shape;7108;p66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6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6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6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6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6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6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6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6" name="Google Shape;7116;p66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7117" name="Google Shape;7117;p66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6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6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6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6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66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66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4" name="Google Shape;7124;p66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7125" name="Google Shape;7125;p66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66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66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66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66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66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66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66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3" name="Google Shape;7133;p66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7134" name="Google Shape;7134;p66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66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66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66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66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66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66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66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66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3" name="Google Shape;7143;p66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7144" name="Google Shape;7144;p66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6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6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66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66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149" name="Google Shape;7149;p66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150" name="Google Shape;7150;p66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151" name="Google Shape;7151;p66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66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53" name="Google Shape;7153;p66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8" name="Google Shape;7158;p6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159" name="Google Shape;7159;p67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7160" name="Google Shape;7160;p67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67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2" name="Google Shape;7162;p67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7163" name="Google Shape;7163;p67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67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5" name="Google Shape;7165;p67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7166" name="Google Shape;7166;p67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67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67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7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67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67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2" name="Google Shape;7172;p67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7173" name="Google Shape;7173;p67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67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5" name="Google Shape;7175;p67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7176" name="Google Shape;7176;p67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67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67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67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67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67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7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67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4" name="Google Shape;7184;p67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7185" name="Google Shape;7185;p67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67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7" name="Google Shape;7187;p67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7188" name="Google Shape;7188;p67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67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0" name="Google Shape;7190;p67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7191" name="Google Shape;7191;p67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67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3" name="Google Shape;7193;p67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7194" name="Google Shape;7194;p67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67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6" name="Google Shape;7196;p67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7" name="Google Shape;7197;p67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7198" name="Google Shape;7198;p67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67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0" name="Google Shape;7200;p67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7201" name="Google Shape;7201;p67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67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3" name="Google Shape;7203;p67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7204" name="Google Shape;7204;p67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67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6" name="Google Shape;7206;p67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7207" name="Google Shape;7207;p67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67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67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67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67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67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3" name="Google Shape;7213;p67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7214" name="Google Shape;7214;p67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67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67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7" name="Google Shape;7217;p67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7218" name="Google Shape;7218;p67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67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67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67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2" name="Google Shape;7222;p67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7223" name="Google Shape;7223;p67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67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67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67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7" name="Google Shape;7227;p67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28" name="Google Shape;7228;p67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7229" name="Google Shape;7229;p67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67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67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32" name="Google Shape;7232;p67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3" name="Google Shape;7233;p67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7234" name="Google Shape;7234;p67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67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7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67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67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7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7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1" name="Google Shape;7241;p67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2" name="Google Shape;7242;p67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43" name="Google Shape;7243;p67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7244" name="Google Shape;7244;p67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7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7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7" name="Google Shape;7247;p67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7248" name="Google Shape;7248;p67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7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7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67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2" name="Google Shape;7252;p67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7253" name="Google Shape;7253;p67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7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67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6" name="Google Shape;7256;p67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7257" name="Google Shape;7257;p67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7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67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0" name="Google Shape;7260;p67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7261" name="Google Shape;7261;p67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67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67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7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7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7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7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68" name="Google Shape;7268;p67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9" name="Google Shape;7269;p67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0" name="Google Shape;7270;p67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1" name="Google Shape;7271;p67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2" name="Google Shape;7272;p67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73" name="Google Shape;7273;p67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7274" name="Google Shape;7274;p67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67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67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7" name="Google Shape;7277;p67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7278" name="Google Shape;7278;p67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67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67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67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67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3" name="Google Shape;7283;p67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7284" name="Google Shape;7284;p67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67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6" name="Google Shape;7286;p67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7287" name="Google Shape;7287;p67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7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7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7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7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7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3" name="Google Shape;7293;p67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94" name="Google Shape;7294;p67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7295" name="Google Shape;7295;p67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67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67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67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7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7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67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2" name="Google Shape;7302;p67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7303" name="Google Shape;7303;p67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67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67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7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7" name="Google Shape;7307;p67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7308" name="Google Shape;7308;p67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7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67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67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67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67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67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15" name="Google Shape;7315;p67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6" name="Google Shape;7316;p67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7317" name="Google Shape;7317;p67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67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67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67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1" name="Google Shape;7321;p67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22" name="Google Shape;7322;p67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7323" name="Google Shape;7323;p67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67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5" name="Google Shape;7325;p67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7326" name="Google Shape;7326;p67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67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67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67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67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1" name="Google Shape;7331;p67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7332" name="Google Shape;7332;p67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67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67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67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67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67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67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9" name="Google Shape;7339;p67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40" name="Google Shape;7340;p67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7341" name="Google Shape;7341;p67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67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67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67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67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7346" name="Google Shape;7346;p67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67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67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67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0" name="Google Shape;7350;p67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1" name="Google Shape;7351;p67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7352" name="Google Shape;7352;p67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67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67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5" name="Google Shape;7355;p67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7356" name="Google Shape;7356;p67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67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67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67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0" name="Google Shape;7360;p67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7361" name="Google Shape;7361;p67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67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67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67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67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6" name="Google Shape;7366;p67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7367" name="Google Shape;7367;p67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67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67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0" name="Google Shape;7370;p67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7371" name="Google Shape;7371;p67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67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67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67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67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67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67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67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67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67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1" name="Google Shape;7381;p67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7382" name="Google Shape;7382;p67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67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67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67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6" name="Google Shape;7386;p67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7387" name="Google Shape;7387;p67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67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67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67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67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2" name="Google Shape;7392;p67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7393" name="Google Shape;7393;p67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67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67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67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7" name="Google Shape;7397;p67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7398" name="Google Shape;7398;p67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67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0" name="Google Shape;7400;p67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7401" name="Google Shape;7401;p67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67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67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67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67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6" name="Google Shape;7406;p67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7407" name="Google Shape;7407;p67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67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67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67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67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67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67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67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67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67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7" name="Google Shape;7417;p67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7418" name="Google Shape;7418;p67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67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0" name="Google Shape;7420;p67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7421" name="Google Shape;7421;p67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67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67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4" name="Google Shape;7424;p67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7425" name="Google Shape;7425;p67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67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67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67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67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67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67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67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67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4" name="Google Shape;7434;p67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7435" name="Google Shape;7435;p67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67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67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8" name="Google Shape;7438;p67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7439" name="Google Shape;7439;p67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67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67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67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3" name="Google Shape;7443;p67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7444" name="Google Shape;7444;p67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67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67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67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67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9" name="Google Shape;7449;p67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7450" name="Google Shape;7450;p67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67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67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67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67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5" name="Google Shape;7455;p67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7456" name="Google Shape;7456;p67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67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8" name="Google Shape;7458;p67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7459" name="Google Shape;7459;p67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67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67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67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67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4" name="Google Shape;7464;p67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7465" name="Google Shape;7465;p67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67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67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67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67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67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67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67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67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4" name="Google Shape;7474;p67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7475" name="Google Shape;7475;p67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67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67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67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67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67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67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67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67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67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67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6" name="Google Shape;7486;p67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7487" name="Google Shape;7487;p67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67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67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67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1" name="Google Shape;7491;p67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7492" name="Google Shape;7492;p67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67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67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67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67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67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8" name="Google Shape;7498;p67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7499" name="Google Shape;7499;p67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67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67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67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67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67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5" name="Google Shape;7505;p67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7506" name="Google Shape;7506;p67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67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67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67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67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67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67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67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4" name="Google Shape;7514;p67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7515" name="Google Shape;7515;p67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67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67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67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67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67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1" name="Google Shape;7521;p67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7522" name="Google Shape;7522;p67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67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67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67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6" name="Google Shape;7526;p67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7527" name="Google Shape;7527;p67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67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67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67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67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67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67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67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67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67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7" name="Google Shape;7537;p67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7538" name="Google Shape;7538;p67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67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67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67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67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67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4" name="Google Shape;7544;p67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7545" name="Google Shape;7545;p67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67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67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67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67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67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67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2" name="Google Shape;7552;p67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7553" name="Google Shape;7553;p67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67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67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67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67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67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67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67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67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67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67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4" name="Google Shape;7564;p67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7565" name="Google Shape;7565;p67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67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67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67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67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67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67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2" name="Google Shape;7572;p67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7573" name="Google Shape;7573;p67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67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67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67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67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67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67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67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67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67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67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67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67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6" name="Google Shape;7586;p67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7587" name="Google Shape;7587;p67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67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67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67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67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2" name="Google Shape;7592;p67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7593" name="Google Shape;7593;p67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67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67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67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67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8" name="Google Shape;7598;p67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7599" name="Google Shape;7599;p67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67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67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2" name="Google Shape;7602;p67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7603" name="Google Shape;7603;p67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67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5" name="Google Shape;7605;p67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7606" name="Google Shape;7606;p67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67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67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67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67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67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2" name="Google Shape;7612;p67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7613" name="Google Shape;7613;p67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67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67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6" name="Google Shape;7616;p67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7617" name="Google Shape;7617;p67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67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67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67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1" name="Google Shape;7621;p67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7622" name="Google Shape;7622;p67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67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67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67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67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67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67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67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67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67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2" name="Google Shape;7632;p67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7633" name="Google Shape;7633;p67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67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67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67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67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67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9" name="Google Shape;7639;p67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7640" name="Google Shape;7640;p67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67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67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67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67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67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6" name="Google Shape;7646;p67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7647" name="Google Shape;7647;p67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67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67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67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67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67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3" name="Google Shape;7653;p67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7654" name="Google Shape;7654;p67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67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67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67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8" name="Google Shape;7658;p67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7659" name="Google Shape;7659;p67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67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67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2" name="Google Shape;7662;p67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7663" name="Google Shape;7663;p67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67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67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67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67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67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9" name="Google Shape;7669;p67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7670" name="Google Shape;7670;p67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67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67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67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4" name="Google Shape;7674;p67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7675" name="Google Shape;7675;p67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67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67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8" name="Google Shape;7678;p67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7679" name="Google Shape;7679;p67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67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67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682" name="Google Shape;7682;p67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7683" name="Google Shape;7683;p67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7684" name="Google Shape;7684;p67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67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67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67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67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3" name="Google Shape;7693;p6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694" name="Google Shape;7694;p68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5" name="Google Shape;7695;p68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6" name="Google Shape;7696;p68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7" name="Google Shape;7697;p68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7698" name="Google Shape;7698;p68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68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68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68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2" name="Google Shape;7702;p68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7703" name="Google Shape;7703;p68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68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5" name="Google Shape;7705;p68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6" name="Google Shape;7706;p68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7" name="Google Shape;7707;p68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8" name="Google Shape;7708;p68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9" name="Google Shape;7709;p68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0" name="Google Shape;7710;p68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11" name="Google Shape;7711;p68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7712" name="Google Shape;7712;p68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68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68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5" name="Google Shape;7715;p68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7716" name="Google Shape;7716;p68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68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8" name="Google Shape;7718;p68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7719" name="Google Shape;7719;p68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68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68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68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68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4" name="Google Shape;7724;p68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5" name="Google Shape;7725;p68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6" name="Google Shape;7726;p68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7" name="Google Shape;7727;p68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8" name="Google Shape;7728;p68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9" name="Google Shape;7729;p68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7730" name="Google Shape;7730;p68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68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2" name="Google Shape;7732;p68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3" name="Google Shape;7733;p68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34" name="Google Shape;7734;p68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7735" name="Google Shape;7735;p68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68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68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68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9" name="Google Shape;7739;p68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0" name="Google Shape;7740;p68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1" name="Google Shape;7741;p68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2" name="Google Shape;7742;p68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3" name="Google Shape;7743;p68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4" name="Google Shape;7744;p68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5" name="Google Shape;7745;p68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7746" name="Google Shape;7746;p68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68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8" name="Google Shape;7748;p68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7749" name="Google Shape;7749;p68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68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1" name="Google Shape;7751;p68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7752" name="Google Shape;7752;p68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68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4" name="Google Shape;7754;p68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55" name="Google Shape;7755;p68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7756" name="Google Shape;7756;p68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68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8" name="Google Shape;7758;p68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59" name="Google Shape;7759;p68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7760" name="Google Shape;7760;p68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68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68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68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4" name="Google Shape;7764;p68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7765" name="Google Shape;7765;p68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68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68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68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9" name="Google Shape;7769;p68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7770" name="Google Shape;7770;p68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68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2" name="Google Shape;7772;p68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7773" name="Google Shape;7773;p68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68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5" name="Google Shape;7775;p68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6" name="Google Shape;7776;p68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7" name="Google Shape;7777;p68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7778" name="Google Shape;7778;p68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68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68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68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68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3" name="Google Shape;7783;p68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4" name="Google Shape;7784;p68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7785" name="Google Shape;7785;p68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68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7" name="Google Shape;7787;p68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7788" name="Google Shape;7788;p68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68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68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1" name="Google Shape;7791;p68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7792" name="Google Shape;7792;p68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68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4" name="Google Shape;7794;p68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7795" name="Google Shape;7795;p68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68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7" name="Google Shape;7797;p68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8" name="Google Shape;7798;p68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7799" name="Google Shape;7799;p68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68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68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2" name="Google Shape;7802;p68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7803" name="Google Shape;7803;p68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68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68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68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68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8" name="Google Shape;7808;p68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9" name="Google Shape;7809;p68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0" name="Google Shape;7810;p68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7811" name="Google Shape;7811;p68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68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68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4" name="Google Shape;7814;p68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7815" name="Google Shape;7815;p68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68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68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8" name="Google Shape;7818;p68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7819" name="Google Shape;7819;p68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68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68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2" name="Google Shape;7822;p68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7823" name="Google Shape;7823;p68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68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68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68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68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7828" name="Google Shape;7828;p68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68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68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1" name="Google Shape;7831;p68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2" name="Google Shape;7832;p68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7833" name="Google Shape;7833;p68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68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5" name="Google Shape;7835;p68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7836" name="Google Shape;7836;p68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68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8" name="Google Shape;7838;p68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9" name="Google Shape;7839;p68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0" name="Google Shape;7840;p68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7841" name="Google Shape;7841;p68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68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68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68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5" name="Google Shape;7845;p68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7846" name="Google Shape;7846;p68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68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8" name="Google Shape;7848;p68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9" name="Google Shape;7849;p68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7850" name="Google Shape;7850;p68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68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68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68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68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68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6" name="Google Shape;7856;p68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7857" name="Google Shape;7857;p68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68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68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68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68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68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68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4" name="Google Shape;7864;p68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7865" name="Google Shape;7865;p68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68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7" name="Google Shape;7867;p68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7868" name="Google Shape;7868;p68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68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68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68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2" name="Google Shape;7872;p68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7873" name="Google Shape;7873;p68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68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68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6" name="Google Shape;7876;p68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7" name="Google Shape;7877;p68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7878" name="Google Shape;7878;p68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68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0" name="Google Shape;7880;p68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1" name="Google Shape;7881;p68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2" name="Google Shape;7882;p68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7883" name="Google Shape;7883;p68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68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5" name="Google Shape;7885;p68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7886" name="Google Shape;7886;p68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68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68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68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0" name="Google Shape;7890;p68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7891" name="Google Shape;7891;p68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68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68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4" name="Google Shape;7894;p68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5" name="Google Shape;7895;p68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7896" name="Google Shape;7896;p68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68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68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9" name="Google Shape;7899;p68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7900" name="Google Shape;7900;p68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68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68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68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4" name="Google Shape;7904;p68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7905" name="Google Shape;7905;p68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68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7" name="Google Shape;7907;p68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7908" name="Google Shape;7908;p68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68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0" name="Google Shape;7910;p68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7911" name="Google Shape;7911;p68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68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68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68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68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6" name="Google Shape;7916;p68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7917" name="Google Shape;7917;p68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68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68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68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1" name="Google Shape;7921;p68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2" name="Google Shape;7922;p68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23" name="Google Shape;7923;p68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7924" name="Google Shape;7924;p68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68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6" name="Google Shape;7926;p68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7927" name="Google Shape;7927;p68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68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9" name="Google Shape;7929;p68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7930" name="Google Shape;7930;p68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68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2" name="Google Shape;7932;p68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7933" name="Google Shape;7933;p68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68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68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68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68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68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68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68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1" name="Google Shape;7941;p68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7942" name="Google Shape;7942;p68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68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44" name="Google Shape;7944;p68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5" name="Google Shape;7945;p68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7946" name="Google Shape;7946;p68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68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8" name="Google Shape;7948;p68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7949" name="Google Shape;7949;p68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68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1" name="Google Shape;7951;p68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7952" name="Google Shape;7952;p68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68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68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5" name="Google Shape;7955;p68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7956" name="Google Shape;7956;p68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68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8" name="Google Shape;7958;p68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59" name="Google Shape;7959;p68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7960" name="Google Shape;7960;p68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68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68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3" name="Google Shape;7963;p68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7964" name="Google Shape;7964;p68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68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6" name="Google Shape;7966;p68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7967" name="Google Shape;7967;p68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68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9" name="Google Shape;7969;p68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7970" name="Google Shape;7970;p68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68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68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73" name="Google Shape;7973;p68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8" name="Google Shape;7978;p6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979" name="Google Shape;7979;p69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7980" name="Google Shape;7980;p69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69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2" name="Google Shape;7982;p69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7983" name="Google Shape;7983;p69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69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69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6" name="Google Shape;7986;p69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7987" name="Google Shape;7987;p69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69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69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69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69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2" name="Google Shape;7992;p69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7993" name="Google Shape;7993;p69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69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69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69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97" name="Google Shape;7997;p69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98" name="Google Shape;7998;p69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7999" name="Google Shape;7999;p69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69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69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2" name="Google Shape;8002;p69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8003" name="Google Shape;8003;p69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69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69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6" name="Google Shape;8006;p69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8007" name="Google Shape;8007;p69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69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9" name="Google Shape;8009;p69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0" name="Google Shape;8010;p69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8011" name="Google Shape;8011;p69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69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69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4" name="Google Shape;8014;p69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5" name="Google Shape;8015;p69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8016" name="Google Shape;8016;p69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69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69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69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0" name="Google Shape;8020;p69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8021" name="Google Shape;8021;p69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69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69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69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5" name="Google Shape;8025;p69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8026" name="Google Shape;8026;p69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69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69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9" name="Google Shape;8029;p69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8030" name="Google Shape;8030;p69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69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2" name="Google Shape;8032;p69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8033" name="Google Shape;8033;p69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69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5" name="Google Shape;8035;p69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36" name="Google Shape;8036;p69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8037" name="Google Shape;8037;p69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69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9" name="Google Shape;8039;p69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0" name="Google Shape;8040;p69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8041" name="Google Shape;8041;p69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69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69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4" name="Google Shape;8044;p69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8045" name="Google Shape;8045;p69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69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69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69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9" name="Google Shape;8049;p69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8050" name="Google Shape;8050;p69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69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69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69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4" name="Google Shape;8054;p69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5" name="Google Shape;8055;p69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8056" name="Google Shape;8056;p69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69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69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9" name="Google Shape;8059;p69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0" name="Google Shape;8060;p69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8061" name="Google Shape;8061;p69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69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69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69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69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69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69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69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69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69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69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2" name="Google Shape;8072;p69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8073" name="Google Shape;8073;p69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69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69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6" name="Google Shape;8076;p69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7" name="Google Shape;8077;p69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8" name="Google Shape;8078;p69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8079" name="Google Shape;8079;p69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69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69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2" name="Google Shape;8082;p69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8083" name="Google Shape;8083;p69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69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69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6" name="Google Shape;8086;p69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8087" name="Google Shape;8087;p69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69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69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0" name="Google Shape;8090;p69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8091" name="Google Shape;8091;p69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69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93" name="Google Shape;8093;p69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4" name="Google Shape;8094;p69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5" name="Google Shape;8095;p69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8096" name="Google Shape;8096;p69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69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69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69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69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69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69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69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69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69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69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7" name="Google Shape;8107;p69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8108" name="Google Shape;8108;p69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69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69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1" name="Google Shape;8111;p69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8112" name="Google Shape;8112;p69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69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69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69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6" name="Google Shape;8116;p69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17" name="Google Shape;8117;p69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8118" name="Google Shape;8118;p69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69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0" name="Google Shape;8120;p69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8121" name="Google Shape;8121;p69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69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69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69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69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6" name="Google Shape;8126;p69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8127" name="Google Shape;8127;p69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69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69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69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1" name="Google Shape;8131;p69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2" name="Google Shape;8132;p69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3" name="Google Shape;8133;p69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4" name="Google Shape;8134;p69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8135" name="Google Shape;8135;p69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69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7" name="Google Shape;8137;p69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8138" name="Google Shape;8138;p69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69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69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69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2" name="Google Shape;8142;p69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8143" name="Google Shape;8143;p69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69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69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6" name="Google Shape;8146;p69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8147" name="Google Shape;8147;p69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69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69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0" name="Google Shape;8150;p69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8151" name="Google Shape;8151;p69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69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69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69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69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69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69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8" name="Google Shape;8158;p69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8159" name="Google Shape;8159;p69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69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69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69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69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69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69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66" name="Google Shape;8166;p69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7" name="Google Shape;8167;p69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8168" name="Google Shape;8168;p69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69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69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69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69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3" name="Google Shape;8173;p69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8174" name="Google Shape;8174;p69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69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69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69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69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9" name="Google Shape;8179;p69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8180" name="Google Shape;8180;p69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69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69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3" name="Google Shape;8183;p69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8184" name="Google Shape;8184;p69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69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69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69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8" name="Google Shape;8188;p69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9" name="Google Shape;8189;p69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90" name="Google Shape;8190;p69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8191" name="Google Shape;8191;p69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69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69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69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69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6" name="Google Shape;8196;p69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8197" name="Google Shape;8197;p69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69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69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69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69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69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69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4" name="Google Shape;8204;p69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8205" name="Google Shape;8205;p69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69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69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8" name="Google Shape;8208;p69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8209" name="Google Shape;8209;p69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69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69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69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69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69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69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69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7" name="Google Shape;8217;p69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8218" name="Google Shape;8218;p69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69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69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69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69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69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69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5" name="Google Shape;8225;p69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8226" name="Google Shape;8226;p69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69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8" name="Google Shape;8228;p69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8229" name="Google Shape;8229;p69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69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69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69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69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69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69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69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69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69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9" name="Google Shape;8239;p69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8240" name="Google Shape;8240;p69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69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69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69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4" name="Google Shape;8244;p69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8245" name="Google Shape;8245;p69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69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69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69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69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69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69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2" name="Google Shape;8252;p69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8253" name="Google Shape;8253;p69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69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69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6" name="Google Shape;8256;p69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8257" name="Google Shape;8257;p69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69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69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69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69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69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3" name="Google Shape;8263;p69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8264" name="Google Shape;8264;p69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69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69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69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8" name="Google Shape;8268;p69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8269" name="Google Shape;8269;p69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69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1" name="Google Shape;8271;p69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8272" name="Google Shape;8272;p69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69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4" name="Google Shape;8274;p69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8275" name="Google Shape;8275;p69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69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69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69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69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69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69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2" name="Google Shape;8282;p69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8283" name="Google Shape;8283;p69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69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69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69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69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8" name="Google Shape;8288;p69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8289" name="Google Shape;8289;p69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69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69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69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3" name="Google Shape;8293;p69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8294" name="Google Shape;8294;p69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69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69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69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8" name="Google Shape;8298;p69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8299" name="Google Shape;8299;p69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69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69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69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3" name="Google Shape;8303;p69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8304" name="Google Shape;8304;p69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69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6" name="Google Shape;8306;p69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8307" name="Google Shape;8307;p69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69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69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69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69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2" name="Google Shape;8312;p69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8313" name="Google Shape;8313;p69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69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69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69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69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69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69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0" name="Google Shape;8320;p69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8321" name="Google Shape;8321;p69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69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69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24" name="Google Shape;8324;p69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5" name="Google Shape;8325;p69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8326" name="Google Shape;8326;p69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69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69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69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69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1" name="Google Shape;8331;p69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8332" name="Google Shape;8332;p69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69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69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69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69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7" name="Google Shape;8337;p69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8338" name="Google Shape;8338;p69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69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69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69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69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69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69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69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69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7" name="Google Shape;8347;p69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8348" name="Google Shape;8348;p69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69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69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69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69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69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69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69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6" name="Google Shape;8356;p69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8357" name="Google Shape;8357;p69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69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69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69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1" name="Google Shape;8361;p69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8362" name="Google Shape;8362;p69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69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4" name="Google Shape;8364;p69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8365" name="Google Shape;8365;p69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69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69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69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69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69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1" name="Google Shape;8371;p69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8372" name="Google Shape;8372;p69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69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69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69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6" name="Google Shape;8376;p69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8377" name="Google Shape;8377;p69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69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69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0" name="Google Shape;8380;p69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8381" name="Google Shape;8381;p69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69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69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69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69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69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69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8" name="Google Shape;8388;p69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8389" name="Google Shape;8389;p69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69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1" name="Google Shape;8391;p69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8392" name="Google Shape;8392;p69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69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4" name="Google Shape;8394;p69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8395" name="Google Shape;8395;p69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69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7" name="Google Shape;8397;p69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8398" name="Google Shape;8398;p69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69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69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69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69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69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69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5" name="Google Shape;8405;p69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8406" name="Google Shape;8406;p69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69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8" name="Google Shape;8408;p69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8409" name="Google Shape;8409;p69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69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1" name="Google Shape;8411;p69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12" name="Google Shape;8412;p69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8413" name="Google Shape;8413;p69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69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69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0" name="Google Shape;8420;p7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421" name="Google Shape;8421;p70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22" name="Google Shape;8422;p70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8423" name="Google Shape;8423;p70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70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5" name="Google Shape;8425;p70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8426" name="Google Shape;8426;p70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70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70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9" name="Google Shape;8429;p70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8430" name="Google Shape;8430;p70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70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70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70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70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5" name="Google Shape;8435;p70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8436" name="Google Shape;8436;p70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70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70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70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70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1" name="Google Shape;8441;p70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8442" name="Google Shape;8442;p70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70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70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70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70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70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70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70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70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70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70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70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4" name="Google Shape;8454;p70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8455" name="Google Shape;8455;p70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70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7" name="Google Shape;8457;p70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8458" name="Google Shape;8458;p70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70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70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70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62" name="Google Shape;8462;p70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3" name="Google Shape;8463;p70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8464" name="Google Shape;8464;p70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70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70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70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70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70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70" name="Google Shape;8470;p70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1" name="Google Shape;8471;p70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72" name="Google Shape;8472;p70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8473" name="Google Shape;8473;p70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70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70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70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70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8" name="Google Shape;8478;p70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8479" name="Google Shape;8479;p70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70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70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70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70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70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70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70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7" name="Google Shape;8487;p70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8488" name="Google Shape;8488;p70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70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0" name="Google Shape;8490;p70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8491" name="Google Shape;8491;p70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70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70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4" name="Google Shape;8494;p70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8495" name="Google Shape;8495;p70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70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7" name="Google Shape;8497;p70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8498" name="Google Shape;8498;p70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70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70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70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70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70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70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5" name="Google Shape;8505;p70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8506" name="Google Shape;8506;p70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70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8" name="Google Shape;8508;p70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8509" name="Google Shape;8509;p70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70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70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2" name="Google Shape;8512;p70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8513" name="Google Shape;8513;p70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70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5" name="Google Shape;8515;p70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8516" name="Google Shape;8516;p70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70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70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19" name="Google Shape;8519;p70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0" name="Google Shape;8520;p70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21" name="Google Shape;8521;p70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8522" name="Google Shape;8522;p70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70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70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70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70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70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28" name="Google Shape;8528;p70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29" name="Google Shape;8529;p70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8530" name="Google Shape;8530;p70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70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70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3" name="Google Shape;8533;p70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8534" name="Google Shape;8534;p70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70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6" name="Google Shape;8536;p70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37" name="Google Shape;8537;p70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8538" name="Google Shape;8538;p70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70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70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1" name="Google Shape;8541;p70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8542" name="Google Shape;8542;p70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70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44" name="Google Shape;8544;p70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5" name="Google Shape;8545;p70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6" name="Google Shape;8546;p70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47" name="Google Shape;8547;p70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8548" name="Google Shape;8548;p70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70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50" name="Google Shape;8550;p70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51" name="Google Shape;8551;p70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8552" name="Google Shape;8552;p70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70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54" name="Google Shape;8554;p70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5" name="Google Shape;8555;p70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6" name="Google Shape;8556;p70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57" name="Google Shape;8557;p70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8558" name="Google Shape;8558;p70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70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70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70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8562" name="Google Shape;8562;p70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70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4" name="Google Shape;8564;p70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8565" name="Google Shape;8565;p70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70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7" name="Google Shape;8567;p70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68" name="Google Shape;8568;p70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8569" name="Google Shape;8569;p70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70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70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70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70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70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70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70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70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78" name="Google Shape;8578;p70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79" name="Google Shape;8579;p70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8580" name="Google Shape;8580;p70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70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70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70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4" name="Google Shape;8584;p70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8585" name="Google Shape;8585;p70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70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7" name="Google Shape;8587;p70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8588" name="Google Shape;8588;p70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70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0" name="Google Shape;8590;p70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91" name="Google Shape;8591;p70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8592" name="Google Shape;8592;p70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70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70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5" name="Google Shape;8595;p70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8596" name="Google Shape;8596;p70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70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70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70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70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70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2" name="Google Shape;8602;p70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8603" name="Google Shape;8603;p70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70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5" name="Google Shape;8605;p70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8606" name="Google Shape;8606;p70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70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8" name="Google Shape;8608;p70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8609" name="Google Shape;8609;p70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70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70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70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70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4" name="Google Shape;8614;p70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8615" name="Google Shape;8615;p70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70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70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70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9" name="Google Shape;8619;p70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0" name="Google Shape;8620;p70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8621" name="Google Shape;8621;p70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70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70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70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5" name="Google Shape;8625;p70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8626" name="Google Shape;8626;p70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70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70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9" name="Google Shape;8629;p70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8630" name="Google Shape;8630;p70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70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70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3" name="Google Shape;8633;p70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8634" name="Google Shape;8634;p70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70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70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70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70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70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70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70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70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3" name="Google Shape;8643;p70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44" name="Google Shape;8644;p70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8645" name="Google Shape;8645;p70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70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70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8" name="Google Shape;8648;p70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8649" name="Google Shape;8649;p70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70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1" name="Google Shape;8651;p70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8652" name="Google Shape;8652;p70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70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4" name="Google Shape;8654;p70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5" name="Google Shape;8655;p70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8656" name="Google Shape;8656;p70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70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8" name="Google Shape;8658;p70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8659" name="Google Shape;8659;p70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70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1" name="Google Shape;8661;p70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8662" name="Google Shape;8662;p70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70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4" name="Google Shape;8664;p70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8665" name="Google Shape;8665;p70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70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7" name="Google Shape;8667;p70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8668" name="Google Shape;8668;p70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70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70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70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2" name="Google Shape;8672;p70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8673" name="Google Shape;8673;p70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70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5" name="Google Shape;8675;p70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8676" name="Google Shape;8676;p70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70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8" name="Google Shape;8678;p70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8679" name="Google Shape;8679;p70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70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70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70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70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4" name="Google Shape;8684;p70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8685" name="Google Shape;8685;p70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70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70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70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70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70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70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70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3" name="Google Shape;8693;p70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8694" name="Google Shape;8694;p70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70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70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70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8698" name="Google Shape;8698;p70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70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70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70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2" name="Google Shape;8702;p70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8703" name="Google Shape;8703;p70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70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05" name="Google Shape;8705;p70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6" name="Google Shape;8706;p70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8707" name="Google Shape;8707;p70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70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70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70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1" name="Google Shape;8711;p70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8712" name="Google Shape;8712;p70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70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70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70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6" name="Google Shape;8716;p70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8717" name="Google Shape;8717;p70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70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70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0" name="Google Shape;8720;p70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8721" name="Google Shape;8721;p70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70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3" name="Google Shape;8723;p70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8724" name="Google Shape;8724;p70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70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70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7" name="Google Shape;8727;p70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8728" name="Google Shape;8728;p70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70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70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8731" name="Google Shape;8731;p70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70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70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8734" name="Google Shape;8734;p70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70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70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70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8" name="Google Shape;8738;p70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9" name="Google Shape;8739;p70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8740" name="Google Shape;8740;p70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70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70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3" name="Google Shape;8743;p70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4" name="Google Shape;8744;p70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8745" name="Google Shape;8745;p70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70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70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8" name="Google Shape;8748;p70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9" name="Google Shape;8749;p70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8750" name="Google Shape;8750;p70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70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70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3" name="Google Shape;8753;p70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8754" name="Google Shape;8754;p70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70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70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7" name="Google Shape;8757;p70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8758" name="Google Shape;8758;p70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70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70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70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70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63" name="Google Shape;8763;p70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64" name="Google Shape;8764;p70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8765" name="Google Shape;8765;p70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70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70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68" name="Google Shape;8768;p70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69" name="Google Shape;8769;p70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8770" name="Google Shape;8770;p70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70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70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70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70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70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70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70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70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70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70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1" name="Google Shape;8781;p70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1"/>
          <p:cNvSpPr txBox="1">
            <a:spLocks noGrp="1"/>
          </p:cNvSpPr>
          <p:nvPr>
            <p:ph type="subTitle" idx="3"/>
          </p:nvPr>
        </p:nvSpPr>
        <p:spPr>
          <a:xfrm>
            <a:off x="6217497" y="2918700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EF Core / SQL</a:t>
            </a:r>
            <a:endParaRPr sz="1800" dirty="0"/>
          </a:p>
        </p:txBody>
      </p:sp>
      <p:sp>
        <p:nvSpPr>
          <p:cNvPr id="519" name="Google Shape;519;p31"/>
          <p:cNvSpPr txBox="1">
            <a:spLocks noGrp="1"/>
          </p:cNvSpPr>
          <p:nvPr>
            <p:ph type="title"/>
          </p:nvPr>
        </p:nvSpPr>
        <p:spPr>
          <a:xfrm>
            <a:off x="0" y="252352"/>
            <a:ext cx="3340514" cy="22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400" dirty="0">
                <a:solidFill>
                  <a:srgbClr val="FFFFFF"/>
                </a:solidFill>
              </a:rPr>
              <a:t>COURSE OVERVIEW</a:t>
            </a:r>
            <a:endParaRPr sz="4400" dirty="0">
              <a:solidFill>
                <a:srgbClr val="FFFFFF"/>
              </a:solidFill>
            </a:endParaRPr>
          </a:p>
        </p:txBody>
      </p:sp>
      <p:sp>
        <p:nvSpPr>
          <p:cNvPr id="520" name="Google Shape;520;p31"/>
          <p:cNvSpPr txBox="1">
            <a:spLocks noGrp="1"/>
          </p:cNvSpPr>
          <p:nvPr>
            <p:ph type="subTitle" idx="1"/>
          </p:nvPr>
        </p:nvSpPr>
        <p:spPr>
          <a:xfrm>
            <a:off x="3815563" y="2925575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ASP.NET Core</a:t>
            </a:r>
            <a:endParaRPr sz="1800" dirty="0"/>
          </a:p>
        </p:txBody>
      </p:sp>
      <p:grpSp>
        <p:nvGrpSpPr>
          <p:cNvPr id="521" name="Google Shape;521;p31"/>
          <p:cNvGrpSpPr/>
          <p:nvPr/>
        </p:nvGrpSpPr>
        <p:grpSpPr>
          <a:xfrm>
            <a:off x="6935462" y="2501777"/>
            <a:ext cx="347400" cy="347400"/>
            <a:chOff x="5141038" y="2396712"/>
            <a:chExt cx="347400" cy="347400"/>
          </a:xfrm>
        </p:grpSpPr>
        <p:sp>
          <p:nvSpPr>
            <p:cNvPr id="522" name="Google Shape;522;p31"/>
            <p:cNvSpPr/>
            <p:nvPr/>
          </p:nvSpPr>
          <p:spPr>
            <a:xfrm>
              <a:off x="5141038" y="2396712"/>
              <a:ext cx="347400" cy="347400"/>
            </a:xfrm>
            <a:prstGeom prst="ellipse">
              <a:avLst/>
            </a:prstGeom>
            <a:solidFill>
              <a:srgbClr val="D530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5216479" y="2486452"/>
              <a:ext cx="196518" cy="195574"/>
            </a:xfrm>
            <a:custGeom>
              <a:avLst/>
              <a:gdLst/>
              <a:ahLst/>
              <a:cxnLst/>
              <a:rect l="l" t="t" r="r" b="b"/>
              <a:pathLst>
                <a:path w="12697" h="12634" extrusionOk="0">
                  <a:moveTo>
                    <a:pt x="11437" y="819"/>
                  </a:moveTo>
                  <a:cubicBezTo>
                    <a:pt x="11657" y="819"/>
                    <a:pt x="11815" y="1040"/>
                    <a:pt x="11815" y="1260"/>
                  </a:cubicBezTo>
                  <a:cubicBezTo>
                    <a:pt x="11815" y="1512"/>
                    <a:pt x="11657" y="1670"/>
                    <a:pt x="11437" y="1670"/>
                  </a:cubicBezTo>
                  <a:lnTo>
                    <a:pt x="1229" y="1670"/>
                  </a:lnTo>
                  <a:cubicBezTo>
                    <a:pt x="1009" y="1670"/>
                    <a:pt x="788" y="1449"/>
                    <a:pt x="788" y="1260"/>
                  </a:cubicBezTo>
                  <a:cubicBezTo>
                    <a:pt x="788" y="1071"/>
                    <a:pt x="1009" y="819"/>
                    <a:pt x="1229" y="819"/>
                  </a:cubicBezTo>
                  <a:close/>
                  <a:moveTo>
                    <a:pt x="8790" y="3277"/>
                  </a:moveTo>
                  <a:cubicBezTo>
                    <a:pt x="9042" y="3277"/>
                    <a:pt x="9200" y="3466"/>
                    <a:pt x="9200" y="3655"/>
                  </a:cubicBezTo>
                  <a:lnTo>
                    <a:pt x="9200" y="5356"/>
                  </a:lnTo>
                  <a:lnTo>
                    <a:pt x="9232" y="5356"/>
                  </a:lnTo>
                  <a:cubicBezTo>
                    <a:pt x="9232" y="5608"/>
                    <a:pt x="9042" y="5765"/>
                    <a:pt x="8822" y="5765"/>
                  </a:cubicBezTo>
                  <a:cubicBezTo>
                    <a:pt x="8633" y="5765"/>
                    <a:pt x="8412" y="5545"/>
                    <a:pt x="8412" y="5356"/>
                  </a:cubicBezTo>
                  <a:lnTo>
                    <a:pt x="8412" y="4694"/>
                  </a:lnTo>
                  <a:lnTo>
                    <a:pt x="6617" y="6459"/>
                  </a:lnTo>
                  <a:cubicBezTo>
                    <a:pt x="6538" y="6537"/>
                    <a:pt x="6435" y="6577"/>
                    <a:pt x="6333" y="6577"/>
                  </a:cubicBezTo>
                  <a:cubicBezTo>
                    <a:pt x="6231" y="6577"/>
                    <a:pt x="6128" y="6537"/>
                    <a:pt x="6050" y="6459"/>
                  </a:cubicBezTo>
                  <a:lnTo>
                    <a:pt x="5482" y="5923"/>
                  </a:lnTo>
                  <a:lnTo>
                    <a:pt x="4096" y="7278"/>
                  </a:lnTo>
                  <a:cubicBezTo>
                    <a:pt x="4033" y="7356"/>
                    <a:pt x="3931" y="7396"/>
                    <a:pt x="3824" y="7396"/>
                  </a:cubicBezTo>
                  <a:cubicBezTo>
                    <a:pt x="3718" y="7396"/>
                    <a:pt x="3608" y="7356"/>
                    <a:pt x="3529" y="7278"/>
                  </a:cubicBezTo>
                  <a:cubicBezTo>
                    <a:pt x="3372" y="7120"/>
                    <a:pt x="3372" y="6868"/>
                    <a:pt x="3529" y="6711"/>
                  </a:cubicBezTo>
                  <a:lnTo>
                    <a:pt x="5167" y="5041"/>
                  </a:lnTo>
                  <a:cubicBezTo>
                    <a:pt x="5246" y="4962"/>
                    <a:pt x="5356" y="4923"/>
                    <a:pt x="5467" y="4923"/>
                  </a:cubicBezTo>
                  <a:cubicBezTo>
                    <a:pt x="5577" y="4923"/>
                    <a:pt x="5687" y="4962"/>
                    <a:pt x="5766" y="5041"/>
                  </a:cubicBezTo>
                  <a:lnTo>
                    <a:pt x="6302" y="5608"/>
                  </a:lnTo>
                  <a:lnTo>
                    <a:pt x="7814" y="4096"/>
                  </a:lnTo>
                  <a:lnTo>
                    <a:pt x="7152" y="4096"/>
                  </a:lnTo>
                  <a:cubicBezTo>
                    <a:pt x="6900" y="4096"/>
                    <a:pt x="6743" y="3907"/>
                    <a:pt x="6743" y="3655"/>
                  </a:cubicBezTo>
                  <a:cubicBezTo>
                    <a:pt x="6743" y="3434"/>
                    <a:pt x="6932" y="3277"/>
                    <a:pt x="7152" y="3277"/>
                  </a:cubicBezTo>
                  <a:close/>
                  <a:moveTo>
                    <a:pt x="6302" y="11058"/>
                  </a:moveTo>
                  <a:cubicBezTo>
                    <a:pt x="6554" y="11058"/>
                    <a:pt x="6743" y="11279"/>
                    <a:pt x="6743" y="11468"/>
                  </a:cubicBezTo>
                  <a:cubicBezTo>
                    <a:pt x="6743" y="11657"/>
                    <a:pt x="6554" y="11846"/>
                    <a:pt x="6302" y="11846"/>
                  </a:cubicBezTo>
                  <a:cubicBezTo>
                    <a:pt x="6081" y="11846"/>
                    <a:pt x="5924" y="11657"/>
                    <a:pt x="5924" y="11468"/>
                  </a:cubicBezTo>
                  <a:cubicBezTo>
                    <a:pt x="5924" y="11279"/>
                    <a:pt x="6113" y="11058"/>
                    <a:pt x="6302" y="11058"/>
                  </a:cubicBezTo>
                  <a:close/>
                  <a:moveTo>
                    <a:pt x="1229" y="0"/>
                  </a:moveTo>
                  <a:cubicBezTo>
                    <a:pt x="568" y="0"/>
                    <a:pt x="1" y="536"/>
                    <a:pt x="1" y="1229"/>
                  </a:cubicBezTo>
                  <a:cubicBezTo>
                    <a:pt x="1" y="1764"/>
                    <a:pt x="379" y="2205"/>
                    <a:pt x="851" y="2394"/>
                  </a:cubicBezTo>
                  <a:lnTo>
                    <a:pt x="851" y="8254"/>
                  </a:lnTo>
                  <a:lnTo>
                    <a:pt x="442" y="8254"/>
                  </a:lnTo>
                  <a:cubicBezTo>
                    <a:pt x="221" y="8254"/>
                    <a:pt x="64" y="8475"/>
                    <a:pt x="64" y="8664"/>
                  </a:cubicBezTo>
                  <a:cubicBezTo>
                    <a:pt x="64" y="8916"/>
                    <a:pt x="253" y="9042"/>
                    <a:pt x="442" y="9042"/>
                  </a:cubicBezTo>
                  <a:lnTo>
                    <a:pt x="5955" y="9042"/>
                  </a:lnTo>
                  <a:lnTo>
                    <a:pt x="5955" y="10239"/>
                  </a:lnTo>
                  <a:cubicBezTo>
                    <a:pt x="5482" y="10397"/>
                    <a:pt x="5136" y="10869"/>
                    <a:pt x="5136" y="11405"/>
                  </a:cubicBezTo>
                  <a:cubicBezTo>
                    <a:pt x="5136" y="12098"/>
                    <a:pt x="5671" y="12633"/>
                    <a:pt x="6365" y="12633"/>
                  </a:cubicBezTo>
                  <a:cubicBezTo>
                    <a:pt x="7026" y="12633"/>
                    <a:pt x="7625" y="12098"/>
                    <a:pt x="7625" y="11405"/>
                  </a:cubicBezTo>
                  <a:cubicBezTo>
                    <a:pt x="7625" y="10869"/>
                    <a:pt x="7247" y="10428"/>
                    <a:pt x="6774" y="10239"/>
                  </a:cubicBezTo>
                  <a:lnTo>
                    <a:pt x="6774" y="9042"/>
                  </a:lnTo>
                  <a:lnTo>
                    <a:pt x="12288" y="9042"/>
                  </a:lnTo>
                  <a:cubicBezTo>
                    <a:pt x="12540" y="9042"/>
                    <a:pt x="12697" y="8853"/>
                    <a:pt x="12697" y="8664"/>
                  </a:cubicBezTo>
                  <a:cubicBezTo>
                    <a:pt x="12666" y="8443"/>
                    <a:pt x="12508" y="8254"/>
                    <a:pt x="12256" y="8254"/>
                  </a:cubicBezTo>
                  <a:lnTo>
                    <a:pt x="11815" y="8254"/>
                  </a:lnTo>
                  <a:lnTo>
                    <a:pt x="11815" y="2394"/>
                  </a:lnTo>
                  <a:cubicBezTo>
                    <a:pt x="12288" y="2237"/>
                    <a:pt x="12666" y="1764"/>
                    <a:pt x="12666" y="1229"/>
                  </a:cubicBezTo>
                  <a:cubicBezTo>
                    <a:pt x="12666" y="567"/>
                    <a:pt x="12098" y="0"/>
                    <a:pt x="11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grpSp>
        <p:nvGrpSpPr>
          <p:cNvPr id="524" name="Google Shape;524;p31"/>
          <p:cNvGrpSpPr/>
          <p:nvPr/>
        </p:nvGrpSpPr>
        <p:grpSpPr>
          <a:xfrm>
            <a:off x="4581394" y="2486452"/>
            <a:ext cx="347400" cy="347400"/>
            <a:chOff x="3146136" y="2396712"/>
            <a:chExt cx="347400" cy="347400"/>
          </a:xfrm>
        </p:grpSpPr>
        <p:sp>
          <p:nvSpPr>
            <p:cNvPr id="525" name="Google Shape;525;p31"/>
            <p:cNvSpPr/>
            <p:nvPr/>
          </p:nvSpPr>
          <p:spPr>
            <a:xfrm>
              <a:off x="3146136" y="2396712"/>
              <a:ext cx="347400" cy="347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6" name="Google Shape;526;p31"/>
            <p:cNvGrpSpPr/>
            <p:nvPr/>
          </p:nvGrpSpPr>
          <p:grpSpPr>
            <a:xfrm>
              <a:off x="3214729" y="2466028"/>
              <a:ext cx="210214" cy="208769"/>
              <a:chOff x="-63250675" y="3744075"/>
              <a:chExt cx="320350" cy="318100"/>
            </a:xfrm>
          </p:grpSpPr>
          <p:sp>
            <p:nvSpPr>
              <p:cNvPr id="527" name="Google Shape;527;p31"/>
              <p:cNvSpPr/>
              <p:nvPr/>
            </p:nvSpPr>
            <p:spPr>
              <a:xfrm>
                <a:off x="-63126250" y="3744075"/>
                <a:ext cx="195925" cy="192875"/>
              </a:xfrm>
              <a:custGeom>
                <a:avLst/>
                <a:gdLst/>
                <a:ahLst/>
                <a:cxnLst/>
                <a:rect l="l" t="t" r="r" b="b"/>
                <a:pathLst>
                  <a:path w="7837" h="7715" extrusionOk="0">
                    <a:moveTo>
                      <a:pt x="6020" y="0"/>
                    </a:moveTo>
                    <a:cubicBezTo>
                      <a:pt x="5921" y="0"/>
                      <a:pt x="5820" y="37"/>
                      <a:pt x="5735" y="122"/>
                    </a:cubicBezTo>
                    <a:lnTo>
                      <a:pt x="4097" y="1760"/>
                    </a:lnTo>
                    <a:cubicBezTo>
                      <a:pt x="4034" y="1854"/>
                      <a:pt x="3971" y="1917"/>
                      <a:pt x="3971" y="2012"/>
                    </a:cubicBezTo>
                    <a:lnTo>
                      <a:pt x="3782" y="3304"/>
                    </a:lnTo>
                    <a:lnTo>
                      <a:pt x="1734" y="5351"/>
                    </a:lnTo>
                    <a:cubicBezTo>
                      <a:pt x="1576" y="5288"/>
                      <a:pt x="1387" y="5225"/>
                      <a:pt x="1230" y="5225"/>
                    </a:cubicBezTo>
                    <a:cubicBezTo>
                      <a:pt x="537" y="5225"/>
                      <a:pt x="1" y="5793"/>
                      <a:pt x="1" y="6486"/>
                    </a:cubicBezTo>
                    <a:cubicBezTo>
                      <a:pt x="1" y="7210"/>
                      <a:pt x="537" y="7714"/>
                      <a:pt x="1230" y="7714"/>
                    </a:cubicBezTo>
                    <a:cubicBezTo>
                      <a:pt x="1891" y="7714"/>
                      <a:pt x="2458" y="7179"/>
                      <a:pt x="2458" y="6486"/>
                    </a:cubicBezTo>
                    <a:cubicBezTo>
                      <a:pt x="2458" y="6297"/>
                      <a:pt x="2395" y="6139"/>
                      <a:pt x="2332" y="5982"/>
                    </a:cubicBezTo>
                    <a:lnTo>
                      <a:pt x="4380" y="3934"/>
                    </a:lnTo>
                    <a:lnTo>
                      <a:pt x="5672" y="3745"/>
                    </a:lnTo>
                    <a:cubicBezTo>
                      <a:pt x="5735" y="3745"/>
                      <a:pt x="5829" y="3713"/>
                      <a:pt x="5924" y="3619"/>
                    </a:cubicBezTo>
                    <a:lnTo>
                      <a:pt x="7562" y="1980"/>
                    </a:lnTo>
                    <a:cubicBezTo>
                      <a:pt x="7837" y="1706"/>
                      <a:pt x="7609" y="1254"/>
                      <a:pt x="7251" y="1254"/>
                    </a:cubicBezTo>
                    <a:cubicBezTo>
                      <a:pt x="7240" y="1254"/>
                      <a:pt x="7228" y="1255"/>
                      <a:pt x="7216" y="1256"/>
                    </a:cubicBezTo>
                    <a:lnTo>
                      <a:pt x="6302" y="1382"/>
                    </a:lnTo>
                    <a:lnTo>
                      <a:pt x="6428" y="468"/>
                    </a:lnTo>
                    <a:cubicBezTo>
                      <a:pt x="6472" y="203"/>
                      <a:pt x="6253" y="0"/>
                      <a:pt x="60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1"/>
              <p:cNvSpPr/>
              <p:nvPr/>
            </p:nvSpPr>
            <p:spPr>
              <a:xfrm>
                <a:off x="-63190025" y="3814050"/>
                <a:ext cx="186675" cy="185900"/>
              </a:xfrm>
              <a:custGeom>
                <a:avLst/>
                <a:gdLst/>
                <a:ahLst/>
                <a:cxnLst/>
                <a:rect l="l" t="t" r="r" b="b"/>
                <a:pathLst>
                  <a:path w="7467" h="7436" extrusionOk="0">
                    <a:moveTo>
                      <a:pt x="3718" y="1"/>
                    </a:moveTo>
                    <a:cubicBezTo>
                      <a:pt x="1670" y="1"/>
                      <a:pt x="0" y="1670"/>
                      <a:pt x="0" y="3750"/>
                    </a:cubicBezTo>
                    <a:cubicBezTo>
                      <a:pt x="0" y="5797"/>
                      <a:pt x="1638" y="7436"/>
                      <a:pt x="3718" y="7436"/>
                    </a:cubicBezTo>
                    <a:cubicBezTo>
                      <a:pt x="5765" y="7436"/>
                      <a:pt x="7467" y="5797"/>
                      <a:pt x="7467" y="3750"/>
                    </a:cubicBezTo>
                    <a:cubicBezTo>
                      <a:pt x="7467" y="3151"/>
                      <a:pt x="7341" y="2647"/>
                      <a:pt x="7120" y="2143"/>
                    </a:cubicBezTo>
                    <a:lnTo>
                      <a:pt x="5828" y="3435"/>
                    </a:lnTo>
                    <a:cubicBezTo>
                      <a:pt x="5828" y="3498"/>
                      <a:pt x="5860" y="3624"/>
                      <a:pt x="5860" y="3718"/>
                    </a:cubicBezTo>
                    <a:cubicBezTo>
                      <a:pt x="5860" y="4852"/>
                      <a:pt x="4915" y="5797"/>
                      <a:pt x="3781" y="5797"/>
                    </a:cubicBezTo>
                    <a:cubicBezTo>
                      <a:pt x="2615" y="5797"/>
                      <a:pt x="1670" y="4852"/>
                      <a:pt x="1670" y="3718"/>
                    </a:cubicBezTo>
                    <a:cubicBezTo>
                      <a:pt x="1733" y="2552"/>
                      <a:pt x="2615" y="1607"/>
                      <a:pt x="3781" y="1607"/>
                    </a:cubicBezTo>
                    <a:cubicBezTo>
                      <a:pt x="3875" y="1607"/>
                      <a:pt x="3970" y="1607"/>
                      <a:pt x="4033" y="1670"/>
                    </a:cubicBezTo>
                    <a:lnTo>
                      <a:pt x="5356" y="347"/>
                    </a:lnTo>
                    <a:cubicBezTo>
                      <a:pt x="4883" y="127"/>
                      <a:pt x="4316" y="1"/>
                      <a:pt x="37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1"/>
              <p:cNvSpPr/>
              <p:nvPr/>
            </p:nvSpPr>
            <p:spPr>
              <a:xfrm>
                <a:off x="-63250675" y="3751050"/>
                <a:ext cx="311125" cy="311125"/>
              </a:xfrm>
              <a:custGeom>
                <a:avLst/>
                <a:gdLst/>
                <a:ahLst/>
                <a:cxnLst/>
                <a:rect l="l" t="t" r="r" b="b"/>
                <a:pathLst>
                  <a:path w="12445" h="12445" extrusionOk="0">
                    <a:moveTo>
                      <a:pt x="6270" y="0"/>
                    </a:moveTo>
                    <a:cubicBezTo>
                      <a:pt x="2773" y="0"/>
                      <a:pt x="0" y="2804"/>
                      <a:pt x="0" y="6238"/>
                    </a:cubicBezTo>
                    <a:cubicBezTo>
                      <a:pt x="0" y="9641"/>
                      <a:pt x="2804" y="12445"/>
                      <a:pt x="6238" y="12445"/>
                    </a:cubicBezTo>
                    <a:cubicBezTo>
                      <a:pt x="9672" y="12445"/>
                      <a:pt x="12445" y="9641"/>
                      <a:pt x="12445" y="6238"/>
                    </a:cubicBezTo>
                    <a:cubicBezTo>
                      <a:pt x="12445" y="5325"/>
                      <a:pt x="12256" y="4411"/>
                      <a:pt x="11878" y="3592"/>
                    </a:cubicBezTo>
                    <a:lnTo>
                      <a:pt x="11563" y="3907"/>
                    </a:lnTo>
                    <a:cubicBezTo>
                      <a:pt x="11342" y="4096"/>
                      <a:pt x="11121" y="4222"/>
                      <a:pt x="10838" y="4253"/>
                    </a:cubicBezTo>
                    <a:lnTo>
                      <a:pt x="10397" y="4348"/>
                    </a:lnTo>
                    <a:cubicBezTo>
                      <a:pt x="10680" y="4915"/>
                      <a:pt x="10806" y="5545"/>
                      <a:pt x="10806" y="6238"/>
                    </a:cubicBezTo>
                    <a:cubicBezTo>
                      <a:pt x="10806" y="8759"/>
                      <a:pt x="8759" y="10743"/>
                      <a:pt x="6270" y="10743"/>
                    </a:cubicBezTo>
                    <a:cubicBezTo>
                      <a:pt x="3781" y="10743"/>
                      <a:pt x="1733" y="8696"/>
                      <a:pt x="1733" y="6238"/>
                    </a:cubicBezTo>
                    <a:cubicBezTo>
                      <a:pt x="1733" y="3718"/>
                      <a:pt x="3781" y="1670"/>
                      <a:pt x="6270" y="1670"/>
                    </a:cubicBezTo>
                    <a:cubicBezTo>
                      <a:pt x="6931" y="1670"/>
                      <a:pt x="7561" y="1796"/>
                      <a:pt x="8160" y="2048"/>
                    </a:cubicBezTo>
                    <a:lnTo>
                      <a:pt x="8254" y="1607"/>
                    </a:lnTo>
                    <a:cubicBezTo>
                      <a:pt x="8286" y="1355"/>
                      <a:pt x="8412" y="1103"/>
                      <a:pt x="8601" y="914"/>
                    </a:cubicBezTo>
                    <a:lnTo>
                      <a:pt x="8916" y="599"/>
                    </a:lnTo>
                    <a:cubicBezTo>
                      <a:pt x="8097" y="189"/>
                      <a:pt x="7215" y="0"/>
                      <a:pt x="62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536" name="Google Shape;536;p31"/>
          <p:cNvCxnSpPr/>
          <p:nvPr/>
        </p:nvCxnSpPr>
        <p:spPr>
          <a:xfrm>
            <a:off x="540001" y="1397825"/>
            <a:ext cx="1644900" cy="0"/>
          </a:xfrm>
          <a:prstGeom prst="straightConnector1">
            <a:avLst/>
          </a:prstGeom>
          <a:noFill/>
          <a:ln w="28575" cap="rnd" cmpd="sng">
            <a:solidFill>
              <a:srgbClr val="FBCCE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37" name="Google Shape;537;p31"/>
          <p:cNvCxnSpPr/>
          <p:nvPr/>
        </p:nvCxnSpPr>
        <p:spPr>
          <a:xfrm>
            <a:off x="540001" y="2114550"/>
            <a:ext cx="1644900" cy="0"/>
          </a:xfrm>
          <a:prstGeom prst="straightConnector1">
            <a:avLst/>
          </a:prstGeom>
          <a:noFill/>
          <a:ln w="28575" cap="rnd" cmpd="sng">
            <a:solidFill>
              <a:srgbClr val="FBCCE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6" name="Google Shape;520;p31">
            <a:extLst>
              <a:ext uri="{FF2B5EF4-FFF2-40B4-BE49-F238E27FC236}">
                <a16:creationId xmlns:a16="http://schemas.microsoft.com/office/drawing/2014/main" id="{BCB26BAF-8E06-42D0-93BD-9032F58F7569}"/>
              </a:ext>
            </a:extLst>
          </p:cNvPr>
          <p:cNvSpPr txBox="1">
            <a:spLocks/>
          </p:cNvSpPr>
          <p:nvPr/>
        </p:nvSpPr>
        <p:spPr>
          <a:xfrm>
            <a:off x="5078303" y="4205505"/>
            <a:ext cx="19326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/>
            <a:r>
              <a:rPr lang="en-US" sz="1800"/>
              <a:t>ASP.NET Core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0060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8" grpId="0" build="p"/>
      <p:bldP spid="520" grpId="0" build="p"/>
      <p:bldP spid="16" grpId="0" build="p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6" name="Google Shape;8786;p7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787" name="Google Shape;8787;p71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8" name="Google Shape;8788;p71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8789" name="Google Shape;8789;p71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71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71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2" name="Google Shape;8792;p71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8793" name="Google Shape;8793;p71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71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71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71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71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71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71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71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71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71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71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71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05" name="Google Shape;8805;p71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6" name="Google Shape;8806;p71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7" name="Google Shape;8807;p71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08" name="Google Shape;8808;p71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8809" name="Google Shape;8809;p71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71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71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71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3" name="Google Shape;8813;p71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14" name="Google Shape;8814;p71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8815" name="Google Shape;8815;p71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71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71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71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71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0" name="Google Shape;8820;p71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1" name="Google Shape;8821;p71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2" name="Google Shape;8822;p71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23" name="Google Shape;8823;p71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8824" name="Google Shape;8824;p71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71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6" name="Google Shape;8826;p71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8827" name="Google Shape;8827;p71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71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71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71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1" name="Google Shape;8831;p71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2" name="Google Shape;8832;p71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3" name="Google Shape;8833;p71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8834" name="Google Shape;8834;p71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71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71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7" name="Google Shape;8837;p71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8" name="Google Shape;8838;p71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8839" name="Google Shape;8839;p71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71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71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42" name="Google Shape;8842;p71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3" name="Google Shape;8843;p71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44" name="Google Shape;8844;p71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8845" name="Google Shape;8845;p71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71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7" name="Google Shape;8847;p71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8848" name="Google Shape;8848;p71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71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0" name="Google Shape;8850;p71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8851" name="Google Shape;8851;p71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71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3" name="Google Shape;8853;p71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8854" name="Google Shape;8854;p71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71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71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71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71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71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71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71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71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3" name="Google Shape;8863;p71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8864" name="Google Shape;8864;p71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71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71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7" name="Google Shape;8867;p71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8868" name="Google Shape;8868;p71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71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71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71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71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71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71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71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6" name="Google Shape;8876;p71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8877" name="Google Shape;8877;p71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71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71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71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71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71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71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4" name="Google Shape;8884;p71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8885" name="Google Shape;8885;p71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71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87" name="Google Shape;8887;p71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88" name="Google Shape;8888;p71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8889" name="Google Shape;8889;p71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71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71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71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71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71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71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6" name="Google Shape;8896;p71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8897" name="Google Shape;8897;p71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71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71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0" name="Google Shape;8900;p71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8901" name="Google Shape;8901;p71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71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71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04" name="Google Shape;8904;p71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05" name="Google Shape;8905;p71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8906" name="Google Shape;8906;p71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71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71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9" name="Google Shape;8909;p71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8910" name="Google Shape;8910;p71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71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71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13" name="Google Shape;8913;p71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4" name="Google Shape;8914;p71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15" name="Google Shape;8915;p71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8916" name="Google Shape;8916;p71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71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71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71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71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1" name="Google Shape;8921;p71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8922" name="Google Shape;8922;p71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71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71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71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71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71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8" name="Google Shape;8928;p71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8929" name="Google Shape;8929;p71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71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71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2" name="Google Shape;8932;p71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8933" name="Google Shape;8933;p71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71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5" name="Google Shape;8935;p71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8936" name="Google Shape;8936;p71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71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71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9" name="Google Shape;8939;p71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8940" name="Google Shape;8940;p71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71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71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71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71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45" name="Google Shape;8945;p71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6" name="Google Shape;8946;p71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7" name="Google Shape;8947;p71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8" name="Google Shape;8948;p71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49" name="Google Shape;8949;p71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8950" name="Google Shape;8950;p71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71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71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71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4" name="Google Shape;8954;p71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8955" name="Google Shape;8955;p71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71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71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71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71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71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71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71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71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71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71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71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7" name="Google Shape;8967;p71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8968" name="Google Shape;8968;p71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71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71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71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71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71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71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71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71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7" name="Google Shape;8977;p71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8978" name="Google Shape;8978;p71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71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71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1" name="Google Shape;8981;p71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8982" name="Google Shape;8982;p71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71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71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71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71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71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8" name="Google Shape;8988;p71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8989" name="Google Shape;8989;p71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71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71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71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71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4" name="Google Shape;8994;p71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8995" name="Google Shape;8995;p71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71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71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71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71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71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71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2" name="Google Shape;9002;p71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9003" name="Google Shape;9003;p71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71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71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71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71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71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9" name="Google Shape;9009;p71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9010" name="Google Shape;9010;p71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71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71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71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71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71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71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71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71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9" name="Google Shape;9019;p71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9020" name="Google Shape;9020;p71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71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71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3" name="Google Shape;9023;p71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9024" name="Google Shape;9024;p71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71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71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71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8" name="Google Shape;9028;p71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9029" name="Google Shape;9029;p71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71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1" name="Google Shape;9031;p71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9032" name="Google Shape;9032;p71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71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71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71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6" name="Google Shape;9036;p71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9037" name="Google Shape;9037;p71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71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71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71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1" name="Google Shape;9041;p71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9042" name="Google Shape;9042;p71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71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71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71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71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71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71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71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71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1" name="Google Shape;9051;p71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9052" name="Google Shape;9052;p71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71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4" name="Google Shape;9054;p71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9055" name="Google Shape;9055;p71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71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71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71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71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71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71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2" name="Google Shape;9062;p71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9063" name="Google Shape;9063;p71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71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71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71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71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71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71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71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71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71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71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71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71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71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71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71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71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0" name="Google Shape;9080;p71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9081" name="Google Shape;9081;p71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71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71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71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71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71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7" name="Google Shape;9087;p71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9088" name="Google Shape;9088;p71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71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0" name="Google Shape;9090;p71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9091" name="Google Shape;9091;p71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71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71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71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71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71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71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71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9099" name="Google Shape;9099;p71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71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71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71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71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71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71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9106" name="Google Shape;9106;p71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71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71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71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71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1" name="Google Shape;9111;p71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9112" name="Google Shape;9112;p71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71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71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71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71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71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71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9" name="Google Shape;9119;p71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9120" name="Google Shape;9120;p71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71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71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71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4" name="Google Shape;9124;p71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9125" name="Google Shape;9125;p71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71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71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8" name="Google Shape;9128;p71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9129" name="Google Shape;9129;p71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71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71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2" name="Google Shape;9132;p71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9133" name="Google Shape;9133;p71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71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71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71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71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71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71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71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71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42" name="Google Shape;9142;p71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43" name="Google Shape;9143;p71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9144" name="Google Shape;9144;p71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71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71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71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71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71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71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1" name="Google Shape;9151;p71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9152" name="Google Shape;9152;p71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71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71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71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71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71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8" name="Google Shape;9158;p71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9159" name="Google Shape;9159;p71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71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71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71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71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71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71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71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7" name="Google Shape;9167;p71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9168" name="Google Shape;9168;p71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71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71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71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71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3" name="Google Shape;9173;p71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9174" name="Google Shape;9174;p71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71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71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71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71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71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0" name="Google Shape;9180;p71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9181" name="Google Shape;9181;p71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71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71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4" name="Google Shape;9184;p71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9185" name="Google Shape;9185;p71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71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71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71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71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71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71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2" name="Google Shape;9192;p71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9193" name="Google Shape;9193;p71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71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71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71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71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71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71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0" name="Google Shape;9200;p71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9201" name="Google Shape;9201;p71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71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71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71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71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71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71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8" name="Google Shape;9208;p71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9209" name="Google Shape;9209;p71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71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71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71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71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4" name="Google Shape;9214;p71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9215" name="Google Shape;9215;p71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71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71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8" name="Google Shape;9218;p71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9219" name="Google Shape;9219;p71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71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71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71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71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4" name="Google Shape;9224;p71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9225" name="Google Shape;9225;p71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71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71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71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71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71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1" name="Google Shape;9231;p71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9232" name="Google Shape;9232;p71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71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71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71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71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71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71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9" name="Google Shape;9239;p71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9240" name="Google Shape;9240;p71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71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71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71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4" name="Google Shape;9244;p71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9245" name="Google Shape;9245;p71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71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71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71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71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71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71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2" name="Google Shape;9252;p71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9253" name="Google Shape;9253;p71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71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71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71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57" name="Google Shape;9257;p71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58" name="Google Shape;9258;p71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9259" name="Google Shape;9259;p71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71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71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71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63" name="Google Shape;9263;p71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64" name="Google Shape;9264;p71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9265" name="Google Shape;9265;p71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71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71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68" name="Google Shape;9268;p71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9269" name="Google Shape;9269;p71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0" name="Google Shape;9270;p71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71" name="Google Shape;9271;p71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9272" name="Google Shape;9272;p71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71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71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71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71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71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71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9" name="Google Shape;9279;p71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9280" name="Google Shape;9280;p71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71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71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71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71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9285" name="Google Shape;9285;p71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0" name="Google Shape;9290;p7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9291" name="Google Shape;9291;p72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9292" name="Google Shape;9292;p72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72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72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72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72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97" name="Google Shape;9297;p72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8" name="Google Shape;9298;p72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99" name="Google Shape;9299;p72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9300" name="Google Shape;9300;p72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72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72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3" name="Google Shape;9303;p72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9304" name="Google Shape;9304;p72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72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6" name="Google Shape;9306;p72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9307" name="Google Shape;9307;p72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72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72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72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11" name="Google Shape;9311;p72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12" name="Google Shape;9312;p72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9313" name="Google Shape;9313;p72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72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15" name="Google Shape;9315;p72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16" name="Google Shape;9316;p72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9317" name="Google Shape;9317;p72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72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9" name="Google Shape;9319;p72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9320" name="Google Shape;9320;p72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72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72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72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72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72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72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72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8" name="Google Shape;9328;p72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9329" name="Google Shape;9329;p72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72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72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9332" name="Google Shape;9332;p72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72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72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35" name="Google Shape;9335;p72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6" name="Google Shape;9336;p72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37" name="Google Shape;9337;p72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9338" name="Google Shape;9338;p72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72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0" name="Google Shape;9340;p72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9341" name="Google Shape;9341;p72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72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72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72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72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72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7" name="Google Shape;9347;p72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48" name="Google Shape;9348;p72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9349" name="Google Shape;9349;p72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72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72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72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3" name="Google Shape;9353;p72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9354" name="Google Shape;9354;p72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72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72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7" name="Google Shape;9357;p72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58" name="Google Shape;9358;p72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9359" name="Google Shape;9359;p72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72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72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72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72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72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72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72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67" name="Google Shape;9367;p72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8" name="Google Shape;9368;p72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9369" name="Google Shape;9369;p72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72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72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72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73" name="Google Shape;9373;p72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4" name="Google Shape;9374;p72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75" name="Google Shape;9375;p72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9376" name="Google Shape;9376;p72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72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8" name="Google Shape;9378;p72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9379" name="Google Shape;9379;p72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72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72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82" name="Google Shape;9382;p72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83" name="Google Shape;9383;p72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9384" name="Google Shape;9384;p72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72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72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7" name="Google Shape;9387;p72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9388" name="Google Shape;9388;p72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72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72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72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72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72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4" name="Google Shape;9394;p72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9395" name="Google Shape;9395;p72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72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72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72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9" name="Google Shape;9399;p72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9400" name="Google Shape;9400;p72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72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02" name="Google Shape;9402;p72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3" name="Google Shape;9403;p72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9404" name="Google Shape;9404;p72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72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72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72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72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72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0" name="Google Shape;9410;p72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9411" name="Google Shape;9411;p72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72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3" name="Google Shape;9413;p72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9414" name="Google Shape;9414;p72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72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16" name="Google Shape;9416;p72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7" name="Google Shape;9417;p72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18" name="Google Shape;9418;p72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9419" name="Google Shape;9419;p72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72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1" name="Google Shape;9421;p72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9422" name="Google Shape;9422;p72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72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72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72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72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72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28" name="Google Shape;9428;p72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29" name="Google Shape;9429;p72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9430" name="Google Shape;9430;p72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72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72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3" name="Google Shape;9433;p72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9434" name="Google Shape;9434;p72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72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72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72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72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72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72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1" name="Google Shape;9441;p72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9442" name="Google Shape;9442;p72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72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72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72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72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72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8" name="Google Shape;9448;p72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9449" name="Google Shape;9449;p72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72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72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72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72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72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5" name="Google Shape;9455;p72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9456" name="Google Shape;9456;p72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72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72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9" name="Google Shape;9459;p72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9460" name="Google Shape;9460;p72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72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72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72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72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5" name="Google Shape;9465;p72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9466" name="Google Shape;9466;p72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72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72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72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72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72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2" name="Google Shape;9472;p72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9473" name="Google Shape;9473;p72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72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72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72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72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8" name="Google Shape;9478;p72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9479" name="Google Shape;9479;p72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72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72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72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72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72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72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72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72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72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9" name="Google Shape;9489;p72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9490" name="Google Shape;9490;p72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72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72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72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72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72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72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72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72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72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72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1" name="Google Shape;9501;p72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9502" name="Google Shape;9502;p72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72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72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72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72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7" name="Google Shape;9507;p72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8" name="Google Shape;9508;p72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9509" name="Google Shape;9509;p72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72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72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72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72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72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72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72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72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72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72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0" name="Google Shape;9520;p72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9521" name="Google Shape;9521;p72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72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72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72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72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72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72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72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9" name="Google Shape;9529;p72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9530" name="Google Shape;9530;p72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72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72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3" name="Google Shape;9533;p72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9534" name="Google Shape;9534;p72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72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72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7" name="Google Shape;9537;p72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9538" name="Google Shape;9538;p72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72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72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72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72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72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4" name="Google Shape;9544;p72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9545" name="Google Shape;9545;p72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72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72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72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72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72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1" name="Google Shape;9551;p72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9552" name="Google Shape;9552;p72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72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72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72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6" name="Google Shape;9556;p72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9557" name="Google Shape;9557;p72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72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72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0" name="Google Shape;9560;p72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9561" name="Google Shape;9561;p72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72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72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72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5" name="Google Shape;9565;p72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9566" name="Google Shape;9566;p72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72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72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72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72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72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72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3" name="Google Shape;9573;p72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9574" name="Google Shape;9574;p72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72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72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72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72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72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0" name="Google Shape;9580;p72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9581" name="Google Shape;9581;p72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72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72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72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72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6" name="Google Shape;9586;p72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9587" name="Google Shape;9587;p72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72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72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72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72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72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72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72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72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6" name="Google Shape;9596;p72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9597" name="Google Shape;9597;p72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72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72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72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72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72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72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72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72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72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9607" name="Google Shape;9607;p72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72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72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72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72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72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72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4" name="Google Shape;9614;p72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9615" name="Google Shape;9615;p72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72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72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72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72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72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72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9622" name="Google Shape;9622;p72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72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72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72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72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72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72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2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72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1" name="Google Shape;9631;p72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9632" name="Google Shape;9632;p72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72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72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72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72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72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8" name="Google Shape;9638;p72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9639" name="Google Shape;9639;p72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72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72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72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3" name="Google Shape;9643;p72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9644" name="Google Shape;9644;p72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72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72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72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72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72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2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72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72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72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4" name="Google Shape;9654;p72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5" name="Google Shape;9655;p72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9656" name="Google Shape;9656;p72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72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72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72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72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72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2" name="Google Shape;9662;p72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9663" name="Google Shape;9663;p72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72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5" name="Google Shape;9665;p72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9666" name="Google Shape;9666;p72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72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8" name="Google Shape;9668;p72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9669" name="Google Shape;9669;p72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72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72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72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72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72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5" name="Google Shape;9675;p72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9676" name="Google Shape;9676;p72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72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72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9" name="Google Shape;9679;p72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9680" name="Google Shape;9680;p72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72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6" name="Google Shape;9686;p7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687" name="Google Shape;9687;p73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88" name="Google Shape;9688;p73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9689" name="Google Shape;9689;p73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73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1" name="Google Shape;9691;p73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92" name="Google Shape;9692;p73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9693" name="Google Shape;9693;p73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3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5" name="Google Shape;9695;p73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96" name="Google Shape;9696;p73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9697" name="Google Shape;9697;p73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73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9" name="Google Shape;9699;p73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9700" name="Google Shape;9700;p73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73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73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3" name="Google Shape;9703;p73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9704" name="Google Shape;9704;p73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73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73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73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73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9" name="Google Shape;9709;p73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9710" name="Google Shape;9710;p73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73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73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73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73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73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73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73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18" name="Google Shape;9718;p73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9" name="Google Shape;9719;p73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0" name="Google Shape;9720;p73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21" name="Google Shape;9721;p73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9722" name="Google Shape;9722;p73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73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73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73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6" name="Google Shape;9726;p73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9727" name="Google Shape;9727;p73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3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9" name="Google Shape;9729;p73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9730" name="Google Shape;9730;p73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73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2" name="Google Shape;9732;p73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9733" name="Google Shape;9733;p73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73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73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73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73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8" name="Google Shape;9738;p73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9739" name="Google Shape;9739;p73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73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73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2" name="Google Shape;9742;p73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9743" name="Google Shape;9743;p73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73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73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73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73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73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73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0" name="Google Shape;9750;p73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9751" name="Google Shape;9751;p73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73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73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4" name="Google Shape;9754;p73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9755" name="Google Shape;9755;p73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73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73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73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73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73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73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73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3" name="Google Shape;9763;p73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9764" name="Google Shape;9764;p73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73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73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73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73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3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73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73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73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3" name="Google Shape;9773;p73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9774" name="Google Shape;9774;p73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73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6" name="Google Shape;9776;p73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9777" name="Google Shape;9777;p73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73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73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0" name="Google Shape;9780;p73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9781" name="Google Shape;9781;p73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73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73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4" name="Google Shape;9784;p73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85" name="Google Shape;9785;p73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9786" name="Google Shape;9786;p73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73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73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73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73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73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73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3" name="Google Shape;9793;p73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94" name="Google Shape;9794;p73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9795" name="Google Shape;9795;p73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73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73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9798" name="Google Shape;9798;p73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73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0" name="Google Shape;9800;p73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9801" name="Google Shape;9801;p73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73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73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73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5" name="Google Shape;9805;p73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9806" name="Google Shape;9806;p73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73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8" name="Google Shape;9808;p73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9809" name="Google Shape;9809;p73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73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1" name="Google Shape;9811;p73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9812" name="Google Shape;9812;p73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73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4" name="Google Shape;9814;p73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9815" name="Google Shape;9815;p73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73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17" name="Google Shape;9817;p73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8" name="Google Shape;9818;p73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19" name="Google Shape;9819;p73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9820" name="Google Shape;9820;p73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73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2" name="Google Shape;9822;p73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9823" name="Google Shape;9823;p73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73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73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6" name="Google Shape;9826;p73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9827" name="Google Shape;9827;p73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73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73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30" name="Google Shape;9830;p73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1" name="Google Shape;9831;p73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2" name="Google Shape;9832;p73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9833" name="Google Shape;9833;p73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73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73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73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73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73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73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0" name="Google Shape;9840;p73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9841" name="Google Shape;9841;p73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73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73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73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5" name="Google Shape;9845;p73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9846" name="Google Shape;9846;p73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73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73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73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0" name="Google Shape;9850;p73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9851" name="Google Shape;9851;p73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73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73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3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5" name="Google Shape;9855;p73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6" name="Google Shape;9856;p73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9857" name="Google Shape;9857;p73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73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73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73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73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73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3" name="Google Shape;9863;p73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9864" name="Google Shape;9864;p73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73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73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7" name="Google Shape;9867;p73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9868" name="Google Shape;9868;p73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73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0" name="Google Shape;9870;p73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9871" name="Google Shape;9871;p73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3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73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73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73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6" name="Google Shape;9876;p73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9877" name="Google Shape;9877;p73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3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73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73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73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73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73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73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73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73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73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73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9" name="Google Shape;9889;p73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90" name="Google Shape;9890;p73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9891" name="Google Shape;9891;p73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73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73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73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9895" name="Google Shape;9895;p73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73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73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73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73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73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1" name="Google Shape;9901;p73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9902" name="Google Shape;9902;p73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73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73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73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6" name="Google Shape;9906;p73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9907" name="Google Shape;9907;p73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73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73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73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73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9912" name="Google Shape;9912;p73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73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73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9915" name="Google Shape;9915;p73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73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73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73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73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9920" name="Google Shape;9920;p73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73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73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3" name="Google Shape;9923;p73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9924" name="Google Shape;9924;p73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3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73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7" name="Google Shape;9927;p73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9928" name="Google Shape;9928;p73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73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73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73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2" name="Google Shape;9932;p73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9933" name="Google Shape;9933;p73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3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73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6" name="Google Shape;9936;p73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9937" name="Google Shape;9937;p73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73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73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0" name="Google Shape;9940;p73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9941" name="Google Shape;9941;p73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73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3" name="Google Shape;9943;p73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9944" name="Google Shape;9944;p73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73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73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73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73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9" name="Google Shape;9949;p73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9950" name="Google Shape;9950;p73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73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2" name="Google Shape;9952;p73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9953" name="Google Shape;9953;p73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73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73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73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7" name="Google Shape;9957;p73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9958" name="Google Shape;9958;p73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73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73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73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73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73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73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73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73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7" name="Google Shape;9967;p73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9968" name="Google Shape;9968;p73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73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0" name="Google Shape;9970;p73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9971" name="Google Shape;9971;p73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73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73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4" name="Google Shape;9974;p73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9975" name="Google Shape;9975;p73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73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73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73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9" name="Google Shape;9979;p73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9980" name="Google Shape;9980;p73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73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2" name="Google Shape;9982;p73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9983" name="Google Shape;9983;p73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73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73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6" name="Google Shape;9986;p73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9987" name="Google Shape;9987;p73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73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73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73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1" name="Google Shape;9991;p73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9992" name="Google Shape;9992;p73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73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4" name="Google Shape;9994;p73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9995" name="Google Shape;9995;p73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73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73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73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9" name="Google Shape;9999;p73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10000" name="Google Shape;10000;p73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73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2" name="Google Shape;10002;p73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10003" name="Google Shape;10003;p73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73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73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73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73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73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73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0" name="Google Shape;10010;p73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10011" name="Google Shape;10011;p73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73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73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73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73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6" name="Google Shape;10016;p73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10017" name="Google Shape;10017;p73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73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9" name="Google Shape;10019;p73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10020" name="Google Shape;10020;p73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73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73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73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73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73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73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73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73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9" name="Google Shape;10029;p73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10030" name="Google Shape;10030;p73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73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73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3" name="Google Shape;10033;p73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10034" name="Google Shape;10034;p73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73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73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7" name="Google Shape;10037;p73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10038" name="Google Shape;10038;p73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73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73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73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73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3" name="Google Shape;10043;p73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10044" name="Google Shape;10044;p73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73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73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7" name="Google Shape;10047;p73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10048" name="Google Shape;10048;p73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73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73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73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2" name="Google Shape;10052;p73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10053" name="Google Shape;10053;p73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73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5" name="Google Shape;10055;p73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10056" name="Google Shape;10056;p73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73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73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73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73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73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73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3" name="Google Shape;10063;p73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10064" name="Google Shape;10064;p73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73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73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7" name="Google Shape;10067;p73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10068" name="Google Shape;10068;p73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73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73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73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73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73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73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5" name="Google Shape;10075;p73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10076" name="Google Shape;10076;p73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73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73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73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73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1" name="Google Shape;10081;p73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10082" name="Google Shape;10082;p73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73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73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10085" name="Google Shape;10085;p73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73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7" name="Google Shape;10087;p73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10088" name="Google Shape;10088;p73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73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73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1" name="Google Shape;10091;p73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10092" name="Google Shape;10092;p73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73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73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73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73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7" name="Google Shape;10097;p73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10098" name="Google Shape;10098;p73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73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73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1" name="Google Shape;10101;p73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10102" name="Google Shape;10102;p73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73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73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73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6" name="Google Shape;10106;p73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10107" name="Google Shape;10107;p73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73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73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73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73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73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73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10114" name="Google Shape;10114;p73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73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73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10117" name="Google Shape;10117;p73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73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3" name="Google Shape;10123;p74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10124" name="Google Shape;10124;p74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10125" name="Google Shape;10125;p74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74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74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74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9" name="Google Shape;10129;p74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10130" name="Google Shape;10130;p74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74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74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3" name="Google Shape;10133;p74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34" name="Google Shape;10134;p74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10135" name="Google Shape;10135;p74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74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74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10138" name="Google Shape;10138;p74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74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40" name="Google Shape;10140;p74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1" name="Google Shape;10141;p74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10142" name="Google Shape;10142;p74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74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74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45" name="Google Shape;10145;p74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6" name="Google Shape;10146;p74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7" name="Google Shape;10147;p74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8" name="Google Shape;10148;p74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9" name="Google Shape;10149;p74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10150" name="Google Shape;10150;p74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74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74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74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4" name="Google Shape;10154;p74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10155" name="Google Shape;10155;p74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74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7" name="Google Shape;10157;p74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10158" name="Google Shape;10158;p74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74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74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1" name="Google Shape;10161;p74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10162" name="Google Shape;10162;p74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74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64" name="Google Shape;10164;p74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65" name="Google Shape;10165;p74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10166" name="Google Shape;10166;p74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74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74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74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74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1" name="Google Shape;10171;p74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2" name="Google Shape;10172;p74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73" name="Google Shape;10173;p74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10174" name="Google Shape;10174;p74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74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74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74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74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10179" name="Google Shape;10179;p74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74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81" name="Google Shape;10181;p74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82" name="Google Shape;10182;p74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10183" name="Google Shape;10183;p74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74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74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74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87" name="Google Shape;10187;p74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8" name="Google Shape;10188;p74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9" name="Google Shape;10189;p74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90" name="Google Shape;10190;p74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10191" name="Google Shape;10191;p74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74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3" name="Google Shape;10193;p74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10194" name="Google Shape;10194;p74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74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74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97" name="Google Shape;10197;p74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98" name="Google Shape;10198;p74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10199" name="Google Shape;10199;p74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74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74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74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74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4" name="Google Shape;10204;p74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10205" name="Google Shape;10205;p74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74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74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74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9" name="Google Shape;10209;p74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10210" name="Google Shape;10210;p74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74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12" name="Google Shape;10212;p74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3" name="Google Shape;10213;p74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10214" name="Google Shape;10214;p74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74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74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74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10218" name="Google Shape;10218;p74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74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0" name="Google Shape;10220;p74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1" name="Google Shape;10221;p74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10222" name="Google Shape;10222;p74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74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74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74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74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74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74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74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30" name="Google Shape;10230;p74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74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10232" name="Google Shape;10232;p74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74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4" name="Google Shape;10234;p74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10235" name="Google Shape;10235;p74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74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74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74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9" name="Google Shape;10239;p74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10240" name="Google Shape;10240;p74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74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74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74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4" name="Google Shape;10244;p74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10245" name="Google Shape;10245;p74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74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7" name="Google Shape;10247;p74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10248" name="Google Shape;10248;p74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74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74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74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74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10253" name="Google Shape;10253;p74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74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74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74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7" name="Google Shape;10257;p74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10258" name="Google Shape;10258;p74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74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74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74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74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74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74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74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74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74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74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74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74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74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74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74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4" name="Google Shape;10274;p74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10275" name="Google Shape;10275;p74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74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74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78" name="Google Shape;10278;p74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79" name="Google Shape;10279;p74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10280" name="Google Shape;10280;p74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74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74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74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74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5" name="Google Shape;10285;p74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10286" name="Google Shape;10286;p74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74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8" name="Google Shape;10288;p74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9" name="Google Shape;10289;p74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10290" name="Google Shape;10290;p74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74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74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3" name="Google Shape;10293;p74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10294" name="Google Shape;10294;p74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74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74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74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74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9" name="Google Shape;10299;p74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10300" name="Google Shape;10300;p74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74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74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74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74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74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74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7" name="Google Shape;10307;p74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10308" name="Google Shape;10308;p74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74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74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1" name="Google Shape;10311;p74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10312" name="Google Shape;10312;p74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74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74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74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10316" name="Google Shape;10316;p74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74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74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74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0" name="Google Shape;10320;p74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10321" name="Google Shape;10321;p74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74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74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74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74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6" name="Google Shape;10326;p74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10327" name="Google Shape;10327;p74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74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9" name="Google Shape;10329;p74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10330" name="Google Shape;10330;p74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74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74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74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74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74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74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7" name="Google Shape;10337;p74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10338" name="Google Shape;10338;p74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74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74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74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74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74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74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74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10346" name="Google Shape;10346;p74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74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74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74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74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1" name="Google Shape;10351;p74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10352" name="Google Shape;10352;p74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74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74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74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74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74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8" name="Google Shape;10358;p74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10359" name="Google Shape;10359;p74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74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74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74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3" name="Google Shape;10363;p74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10364" name="Google Shape;10364;p74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74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74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74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74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74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74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74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2" name="Google Shape;10372;p74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10373" name="Google Shape;10373;p74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74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74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74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74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8" name="Google Shape;10378;p74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10379" name="Google Shape;10379;p74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74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74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74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3" name="Google Shape;10383;p74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10384" name="Google Shape;10384;p74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74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74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74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74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9" name="Google Shape;10389;p74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10390" name="Google Shape;10390;p74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74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74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74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74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74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74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74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74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74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74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74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2" name="Google Shape;10402;p74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10403" name="Google Shape;10403;p74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74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74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74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74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74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9" name="Google Shape;10409;p74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10410" name="Google Shape;10410;p74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74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74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74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74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74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74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74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10418" name="Google Shape;10418;p74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74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74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21" name="Google Shape;10421;p74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2" name="Google Shape;10422;p74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10423" name="Google Shape;10423;p74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74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74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74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7" name="Google Shape;10427;p74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10428" name="Google Shape;10428;p74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74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74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74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74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3" name="Google Shape;10433;p74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4" name="Google Shape;10434;p74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10435" name="Google Shape;10435;p74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74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74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8" name="Google Shape;10438;p74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10439" name="Google Shape;10439;p74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74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74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74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74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74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5" name="Google Shape;10445;p74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10446" name="Google Shape;10446;p74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74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74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74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74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74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74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74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10454" name="Google Shape;10454;p74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74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74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7" name="Google Shape;10457;p74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10458" name="Google Shape;10458;p74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74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74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74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74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74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4" name="Google Shape;10464;p74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10465" name="Google Shape;10465;p74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74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74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8" name="Google Shape;10468;p74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10469" name="Google Shape;10469;p74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74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74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2" name="Google Shape;10472;p74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10473" name="Google Shape;10473;p74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74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74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6" name="Google Shape;10476;p74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10477" name="Google Shape;10477;p74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74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74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74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74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74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74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74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5" name="Google Shape;10485;p74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10486" name="Google Shape;10486;p74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74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74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74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74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74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74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74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4" name="Google Shape;10494;p74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10495" name="Google Shape;10495;p74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74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74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8" name="Google Shape;10498;p74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10499" name="Google Shape;10499;p74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74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74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74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74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74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74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74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7" name="Google Shape;10507;p74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10508" name="Google Shape;10508;p74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74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74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74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74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74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74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74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6" name="Google Shape;10516;p74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10517" name="Google Shape;10517;p74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74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74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74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1" name="Google Shape;10521;p74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10522" name="Google Shape;10522;p74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74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74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74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74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74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74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9" name="Google Shape;10529;p74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10530" name="Google Shape;10530;p74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74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74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74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74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74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74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10537" name="Google Shape;10537;p74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74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74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74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74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2" name="Google Shape;10542;p74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10543" name="Google Shape;10543;p74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74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74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6" name="Google Shape;10546;p74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10547" name="Google Shape;10547;p74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74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74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74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74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74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74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4" name="Google Shape;10554;p74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10555" name="Google Shape;10555;p74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74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74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8" name="Google Shape;10558;p74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10559" name="Google Shape;10559;p74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74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74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74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74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4" name="Google Shape;10564;p74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10565" name="Google Shape;10565;p74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74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74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74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9" name="Google Shape;10569;p74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10570" name="Google Shape;10570;p74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74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74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74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74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5" name="Google Shape;10575;p74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10576" name="Google Shape;10576;p74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74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74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74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74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74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74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74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10584" name="Google Shape;10584;p74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74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74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74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74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74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94" name="Google Shape;10594;p7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1"/>
          <p:cNvSpPr txBox="1">
            <a:spLocks noGrp="1"/>
          </p:cNvSpPr>
          <p:nvPr>
            <p:ph type="subTitle" idx="3"/>
          </p:nvPr>
        </p:nvSpPr>
        <p:spPr>
          <a:xfrm>
            <a:off x="6217497" y="2918700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EF Core / SQL</a:t>
            </a:r>
            <a:endParaRPr sz="1800" dirty="0"/>
          </a:p>
        </p:txBody>
      </p:sp>
      <p:sp>
        <p:nvSpPr>
          <p:cNvPr id="519" name="Google Shape;519;p31"/>
          <p:cNvSpPr txBox="1">
            <a:spLocks noGrp="1"/>
          </p:cNvSpPr>
          <p:nvPr>
            <p:ph type="title"/>
          </p:nvPr>
        </p:nvSpPr>
        <p:spPr>
          <a:xfrm>
            <a:off x="69579" y="644407"/>
            <a:ext cx="3062037" cy="22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>
                <a:solidFill>
                  <a:srgbClr val="FFFFFF"/>
                </a:solidFill>
              </a:rPr>
              <a:t>PREREQUISITE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520" name="Google Shape;520;p31"/>
          <p:cNvSpPr txBox="1">
            <a:spLocks noGrp="1"/>
          </p:cNvSpPr>
          <p:nvPr>
            <p:ph type="subTitle" idx="1"/>
          </p:nvPr>
        </p:nvSpPr>
        <p:spPr>
          <a:xfrm>
            <a:off x="3815563" y="2925575"/>
            <a:ext cx="1932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ASP.NET Core</a:t>
            </a:r>
            <a:endParaRPr sz="1800" dirty="0"/>
          </a:p>
        </p:txBody>
      </p:sp>
      <p:grpSp>
        <p:nvGrpSpPr>
          <p:cNvPr id="521" name="Google Shape;521;p31"/>
          <p:cNvGrpSpPr/>
          <p:nvPr/>
        </p:nvGrpSpPr>
        <p:grpSpPr>
          <a:xfrm>
            <a:off x="6935462" y="2501777"/>
            <a:ext cx="347400" cy="347400"/>
            <a:chOff x="5141038" y="2396712"/>
            <a:chExt cx="347400" cy="347400"/>
          </a:xfrm>
        </p:grpSpPr>
        <p:sp>
          <p:nvSpPr>
            <p:cNvPr id="522" name="Google Shape;522;p31"/>
            <p:cNvSpPr/>
            <p:nvPr/>
          </p:nvSpPr>
          <p:spPr>
            <a:xfrm>
              <a:off x="5141038" y="2396712"/>
              <a:ext cx="347400" cy="347400"/>
            </a:xfrm>
            <a:prstGeom prst="ellipse">
              <a:avLst/>
            </a:prstGeom>
            <a:solidFill>
              <a:srgbClr val="D530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5216479" y="2486452"/>
              <a:ext cx="196518" cy="195574"/>
            </a:xfrm>
            <a:custGeom>
              <a:avLst/>
              <a:gdLst/>
              <a:ahLst/>
              <a:cxnLst/>
              <a:rect l="l" t="t" r="r" b="b"/>
              <a:pathLst>
                <a:path w="12697" h="12634" extrusionOk="0">
                  <a:moveTo>
                    <a:pt x="11437" y="819"/>
                  </a:moveTo>
                  <a:cubicBezTo>
                    <a:pt x="11657" y="819"/>
                    <a:pt x="11815" y="1040"/>
                    <a:pt x="11815" y="1260"/>
                  </a:cubicBezTo>
                  <a:cubicBezTo>
                    <a:pt x="11815" y="1512"/>
                    <a:pt x="11657" y="1670"/>
                    <a:pt x="11437" y="1670"/>
                  </a:cubicBezTo>
                  <a:lnTo>
                    <a:pt x="1229" y="1670"/>
                  </a:lnTo>
                  <a:cubicBezTo>
                    <a:pt x="1009" y="1670"/>
                    <a:pt x="788" y="1449"/>
                    <a:pt x="788" y="1260"/>
                  </a:cubicBezTo>
                  <a:cubicBezTo>
                    <a:pt x="788" y="1071"/>
                    <a:pt x="1009" y="819"/>
                    <a:pt x="1229" y="819"/>
                  </a:cubicBezTo>
                  <a:close/>
                  <a:moveTo>
                    <a:pt x="8790" y="3277"/>
                  </a:moveTo>
                  <a:cubicBezTo>
                    <a:pt x="9042" y="3277"/>
                    <a:pt x="9200" y="3466"/>
                    <a:pt x="9200" y="3655"/>
                  </a:cubicBezTo>
                  <a:lnTo>
                    <a:pt x="9200" y="5356"/>
                  </a:lnTo>
                  <a:lnTo>
                    <a:pt x="9232" y="5356"/>
                  </a:lnTo>
                  <a:cubicBezTo>
                    <a:pt x="9232" y="5608"/>
                    <a:pt x="9042" y="5765"/>
                    <a:pt x="8822" y="5765"/>
                  </a:cubicBezTo>
                  <a:cubicBezTo>
                    <a:pt x="8633" y="5765"/>
                    <a:pt x="8412" y="5545"/>
                    <a:pt x="8412" y="5356"/>
                  </a:cubicBezTo>
                  <a:lnTo>
                    <a:pt x="8412" y="4694"/>
                  </a:lnTo>
                  <a:lnTo>
                    <a:pt x="6617" y="6459"/>
                  </a:lnTo>
                  <a:cubicBezTo>
                    <a:pt x="6538" y="6537"/>
                    <a:pt x="6435" y="6577"/>
                    <a:pt x="6333" y="6577"/>
                  </a:cubicBezTo>
                  <a:cubicBezTo>
                    <a:pt x="6231" y="6577"/>
                    <a:pt x="6128" y="6537"/>
                    <a:pt x="6050" y="6459"/>
                  </a:cubicBezTo>
                  <a:lnTo>
                    <a:pt x="5482" y="5923"/>
                  </a:lnTo>
                  <a:lnTo>
                    <a:pt x="4096" y="7278"/>
                  </a:lnTo>
                  <a:cubicBezTo>
                    <a:pt x="4033" y="7356"/>
                    <a:pt x="3931" y="7396"/>
                    <a:pt x="3824" y="7396"/>
                  </a:cubicBezTo>
                  <a:cubicBezTo>
                    <a:pt x="3718" y="7396"/>
                    <a:pt x="3608" y="7356"/>
                    <a:pt x="3529" y="7278"/>
                  </a:cubicBezTo>
                  <a:cubicBezTo>
                    <a:pt x="3372" y="7120"/>
                    <a:pt x="3372" y="6868"/>
                    <a:pt x="3529" y="6711"/>
                  </a:cubicBezTo>
                  <a:lnTo>
                    <a:pt x="5167" y="5041"/>
                  </a:lnTo>
                  <a:cubicBezTo>
                    <a:pt x="5246" y="4962"/>
                    <a:pt x="5356" y="4923"/>
                    <a:pt x="5467" y="4923"/>
                  </a:cubicBezTo>
                  <a:cubicBezTo>
                    <a:pt x="5577" y="4923"/>
                    <a:pt x="5687" y="4962"/>
                    <a:pt x="5766" y="5041"/>
                  </a:cubicBezTo>
                  <a:lnTo>
                    <a:pt x="6302" y="5608"/>
                  </a:lnTo>
                  <a:lnTo>
                    <a:pt x="7814" y="4096"/>
                  </a:lnTo>
                  <a:lnTo>
                    <a:pt x="7152" y="4096"/>
                  </a:lnTo>
                  <a:cubicBezTo>
                    <a:pt x="6900" y="4096"/>
                    <a:pt x="6743" y="3907"/>
                    <a:pt x="6743" y="3655"/>
                  </a:cubicBezTo>
                  <a:cubicBezTo>
                    <a:pt x="6743" y="3434"/>
                    <a:pt x="6932" y="3277"/>
                    <a:pt x="7152" y="3277"/>
                  </a:cubicBezTo>
                  <a:close/>
                  <a:moveTo>
                    <a:pt x="6302" y="11058"/>
                  </a:moveTo>
                  <a:cubicBezTo>
                    <a:pt x="6554" y="11058"/>
                    <a:pt x="6743" y="11279"/>
                    <a:pt x="6743" y="11468"/>
                  </a:cubicBezTo>
                  <a:cubicBezTo>
                    <a:pt x="6743" y="11657"/>
                    <a:pt x="6554" y="11846"/>
                    <a:pt x="6302" y="11846"/>
                  </a:cubicBezTo>
                  <a:cubicBezTo>
                    <a:pt x="6081" y="11846"/>
                    <a:pt x="5924" y="11657"/>
                    <a:pt x="5924" y="11468"/>
                  </a:cubicBezTo>
                  <a:cubicBezTo>
                    <a:pt x="5924" y="11279"/>
                    <a:pt x="6113" y="11058"/>
                    <a:pt x="6302" y="11058"/>
                  </a:cubicBezTo>
                  <a:close/>
                  <a:moveTo>
                    <a:pt x="1229" y="0"/>
                  </a:moveTo>
                  <a:cubicBezTo>
                    <a:pt x="568" y="0"/>
                    <a:pt x="1" y="536"/>
                    <a:pt x="1" y="1229"/>
                  </a:cubicBezTo>
                  <a:cubicBezTo>
                    <a:pt x="1" y="1764"/>
                    <a:pt x="379" y="2205"/>
                    <a:pt x="851" y="2394"/>
                  </a:cubicBezTo>
                  <a:lnTo>
                    <a:pt x="851" y="8254"/>
                  </a:lnTo>
                  <a:lnTo>
                    <a:pt x="442" y="8254"/>
                  </a:lnTo>
                  <a:cubicBezTo>
                    <a:pt x="221" y="8254"/>
                    <a:pt x="64" y="8475"/>
                    <a:pt x="64" y="8664"/>
                  </a:cubicBezTo>
                  <a:cubicBezTo>
                    <a:pt x="64" y="8916"/>
                    <a:pt x="253" y="9042"/>
                    <a:pt x="442" y="9042"/>
                  </a:cubicBezTo>
                  <a:lnTo>
                    <a:pt x="5955" y="9042"/>
                  </a:lnTo>
                  <a:lnTo>
                    <a:pt x="5955" y="10239"/>
                  </a:lnTo>
                  <a:cubicBezTo>
                    <a:pt x="5482" y="10397"/>
                    <a:pt x="5136" y="10869"/>
                    <a:pt x="5136" y="11405"/>
                  </a:cubicBezTo>
                  <a:cubicBezTo>
                    <a:pt x="5136" y="12098"/>
                    <a:pt x="5671" y="12633"/>
                    <a:pt x="6365" y="12633"/>
                  </a:cubicBezTo>
                  <a:cubicBezTo>
                    <a:pt x="7026" y="12633"/>
                    <a:pt x="7625" y="12098"/>
                    <a:pt x="7625" y="11405"/>
                  </a:cubicBezTo>
                  <a:cubicBezTo>
                    <a:pt x="7625" y="10869"/>
                    <a:pt x="7247" y="10428"/>
                    <a:pt x="6774" y="10239"/>
                  </a:cubicBezTo>
                  <a:lnTo>
                    <a:pt x="6774" y="9042"/>
                  </a:lnTo>
                  <a:lnTo>
                    <a:pt x="12288" y="9042"/>
                  </a:lnTo>
                  <a:cubicBezTo>
                    <a:pt x="12540" y="9042"/>
                    <a:pt x="12697" y="8853"/>
                    <a:pt x="12697" y="8664"/>
                  </a:cubicBezTo>
                  <a:cubicBezTo>
                    <a:pt x="12666" y="8443"/>
                    <a:pt x="12508" y="8254"/>
                    <a:pt x="12256" y="8254"/>
                  </a:cubicBezTo>
                  <a:lnTo>
                    <a:pt x="11815" y="8254"/>
                  </a:lnTo>
                  <a:lnTo>
                    <a:pt x="11815" y="2394"/>
                  </a:lnTo>
                  <a:cubicBezTo>
                    <a:pt x="12288" y="2237"/>
                    <a:pt x="12666" y="1764"/>
                    <a:pt x="12666" y="1229"/>
                  </a:cubicBezTo>
                  <a:cubicBezTo>
                    <a:pt x="12666" y="567"/>
                    <a:pt x="12098" y="0"/>
                    <a:pt x="11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grpSp>
        <p:nvGrpSpPr>
          <p:cNvPr id="524" name="Google Shape;524;p31"/>
          <p:cNvGrpSpPr/>
          <p:nvPr/>
        </p:nvGrpSpPr>
        <p:grpSpPr>
          <a:xfrm>
            <a:off x="4581394" y="2486452"/>
            <a:ext cx="347400" cy="347400"/>
            <a:chOff x="3146136" y="2396712"/>
            <a:chExt cx="347400" cy="347400"/>
          </a:xfrm>
        </p:grpSpPr>
        <p:sp>
          <p:nvSpPr>
            <p:cNvPr id="525" name="Google Shape;525;p31"/>
            <p:cNvSpPr/>
            <p:nvPr/>
          </p:nvSpPr>
          <p:spPr>
            <a:xfrm>
              <a:off x="3146136" y="2396712"/>
              <a:ext cx="347400" cy="347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6" name="Google Shape;526;p31"/>
            <p:cNvGrpSpPr/>
            <p:nvPr/>
          </p:nvGrpSpPr>
          <p:grpSpPr>
            <a:xfrm>
              <a:off x="3214729" y="2466028"/>
              <a:ext cx="210214" cy="208769"/>
              <a:chOff x="-63250675" y="3744075"/>
              <a:chExt cx="320350" cy="318100"/>
            </a:xfrm>
          </p:grpSpPr>
          <p:sp>
            <p:nvSpPr>
              <p:cNvPr id="527" name="Google Shape;527;p31"/>
              <p:cNvSpPr/>
              <p:nvPr/>
            </p:nvSpPr>
            <p:spPr>
              <a:xfrm>
                <a:off x="-63126250" y="3744075"/>
                <a:ext cx="195925" cy="192875"/>
              </a:xfrm>
              <a:custGeom>
                <a:avLst/>
                <a:gdLst/>
                <a:ahLst/>
                <a:cxnLst/>
                <a:rect l="l" t="t" r="r" b="b"/>
                <a:pathLst>
                  <a:path w="7837" h="7715" extrusionOk="0">
                    <a:moveTo>
                      <a:pt x="6020" y="0"/>
                    </a:moveTo>
                    <a:cubicBezTo>
                      <a:pt x="5921" y="0"/>
                      <a:pt x="5820" y="37"/>
                      <a:pt x="5735" y="122"/>
                    </a:cubicBezTo>
                    <a:lnTo>
                      <a:pt x="4097" y="1760"/>
                    </a:lnTo>
                    <a:cubicBezTo>
                      <a:pt x="4034" y="1854"/>
                      <a:pt x="3971" y="1917"/>
                      <a:pt x="3971" y="2012"/>
                    </a:cubicBezTo>
                    <a:lnTo>
                      <a:pt x="3782" y="3304"/>
                    </a:lnTo>
                    <a:lnTo>
                      <a:pt x="1734" y="5351"/>
                    </a:lnTo>
                    <a:cubicBezTo>
                      <a:pt x="1576" y="5288"/>
                      <a:pt x="1387" y="5225"/>
                      <a:pt x="1230" y="5225"/>
                    </a:cubicBezTo>
                    <a:cubicBezTo>
                      <a:pt x="537" y="5225"/>
                      <a:pt x="1" y="5793"/>
                      <a:pt x="1" y="6486"/>
                    </a:cubicBezTo>
                    <a:cubicBezTo>
                      <a:pt x="1" y="7210"/>
                      <a:pt x="537" y="7714"/>
                      <a:pt x="1230" y="7714"/>
                    </a:cubicBezTo>
                    <a:cubicBezTo>
                      <a:pt x="1891" y="7714"/>
                      <a:pt x="2458" y="7179"/>
                      <a:pt x="2458" y="6486"/>
                    </a:cubicBezTo>
                    <a:cubicBezTo>
                      <a:pt x="2458" y="6297"/>
                      <a:pt x="2395" y="6139"/>
                      <a:pt x="2332" y="5982"/>
                    </a:cubicBezTo>
                    <a:lnTo>
                      <a:pt x="4380" y="3934"/>
                    </a:lnTo>
                    <a:lnTo>
                      <a:pt x="5672" y="3745"/>
                    </a:lnTo>
                    <a:cubicBezTo>
                      <a:pt x="5735" y="3745"/>
                      <a:pt x="5829" y="3713"/>
                      <a:pt x="5924" y="3619"/>
                    </a:cubicBezTo>
                    <a:lnTo>
                      <a:pt x="7562" y="1980"/>
                    </a:lnTo>
                    <a:cubicBezTo>
                      <a:pt x="7837" y="1706"/>
                      <a:pt x="7609" y="1254"/>
                      <a:pt x="7251" y="1254"/>
                    </a:cubicBezTo>
                    <a:cubicBezTo>
                      <a:pt x="7240" y="1254"/>
                      <a:pt x="7228" y="1255"/>
                      <a:pt x="7216" y="1256"/>
                    </a:cubicBezTo>
                    <a:lnTo>
                      <a:pt x="6302" y="1382"/>
                    </a:lnTo>
                    <a:lnTo>
                      <a:pt x="6428" y="468"/>
                    </a:lnTo>
                    <a:cubicBezTo>
                      <a:pt x="6472" y="203"/>
                      <a:pt x="6253" y="0"/>
                      <a:pt x="60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1"/>
              <p:cNvSpPr/>
              <p:nvPr/>
            </p:nvSpPr>
            <p:spPr>
              <a:xfrm>
                <a:off x="-63190025" y="3814050"/>
                <a:ext cx="186675" cy="185900"/>
              </a:xfrm>
              <a:custGeom>
                <a:avLst/>
                <a:gdLst/>
                <a:ahLst/>
                <a:cxnLst/>
                <a:rect l="l" t="t" r="r" b="b"/>
                <a:pathLst>
                  <a:path w="7467" h="7436" extrusionOk="0">
                    <a:moveTo>
                      <a:pt x="3718" y="1"/>
                    </a:moveTo>
                    <a:cubicBezTo>
                      <a:pt x="1670" y="1"/>
                      <a:pt x="0" y="1670"/>
                      <a:pt x="0" y="3750"/>
                    </a:cubicBezTo>
                    <a:cubicBezTo>
                      <a:pt x="0" y="5797"/>
                      <a:pt x="1638" y="7436"/>
                      <a:pt x="3718" y="7436"/>
                    </a:cubicBezTo>
                    <a:cubicBezTo>
                      <a:pt x="5765" y="7436"/>
                      <a:pt x="7467" y="5797"/>
                      <a:pt x="7467" y="3750"/>
                    </a:cubicBezTo>
                    <a:cubicBezTo>
                      <a:pt x="7467" y="3151"/>
                      <a:pt x="7341" y="2647"/>
                      <a:pt x="7120" y="2143"/>
                    </a:cubicBezTo>
                    <a:lnTo>
                      <a:pt x="5828" y="3435"/>
                    </a:lnTo>
                    <a:cubicBezTo>
                      <a:pt x="5828" y="3498"/>
                      <a:pt x="5860" y="3624"/>
                      <a:pt x="5860" y="3718"/>
                    </a:cubicBezTo>
                    <a:cubicBezTo>
                      <a:pt x="5860" y="4852"/>
                      <a:pt x="4915" y="5797"/>
                      <a:pt x="3781" y="5797"/>
                    </a:cubicBezTo>
                    <a:cubicBezTo>
                      <a:pt x="2615" y="5797"/>
                      <a:pt x="1670" y="4852"/>
                      <a:pt x="1670" y="3718"/>
                    </a:cubicBezTo>
                    <a:cubicBezTo>
                      <a:pt x="1733" y="2552"/>
                      <a:pt x="2615" y="1607"/>
                      <a:pt x="3781" y="1607"/>
                    </a:cubicBezTo>
                    <a:cubicBezTo>
                      <a:pt x="3875" y="1607"/>
                      <a:pt x="3970" y="1607"/>
                      <a:pt x="4033" y="1670"/>
                    </a:cubicBezTo>
                    <a:lnTo>
                      <a:pt x="5356" y="347"/>
                    </a:lnTo>
                    <a:cubicBezTo>
                      <a:pt x="4883" y="127"/>
                      <a:pt x="4316" y="1"/>
                      <a:pt x="37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1"/>
              <p:cNvSpPr/>
              <p:nvPr/>
            </p:nvSpPr>
            <p:spPr>
              <a:xfrm>
                <a:off x="-63250675" y="3751050"/>
                <a:ext cx="311125" cy="311125"/>
              </a:xfrm>
              <a:custGeom>
                <a:avLst/>
                <a:gdLst/>
                <a:ahLst/>
                <a:cxnLst/>
                <a:rect l="l" t="t" r="r" b="b"/>
                <a:pathLst>
                  <a:path w="12445" h="12445" extrusionOk="0">
                    <a:moveTo>
                      <a:pt x="6270" y="0"/>
                    </a:moveTo>
                    <a:cubicBezTo>
                      <a:pt x="2773" y="0"/>
                      <a:pt x="0" y="2804"/>
                      <a:pt x="0" y="6238"/>
                    </a:cubicBezTo>
                    <a:cubicBezTo>
                      <a:pt x="0" y="9641"/>
                      <a:pt x="2804" y="12445"/>
                      <a:pt x="6238" y="12445"/>
                    </a:cubicBezTo>
                    <a:cubicBezTo>
                      <a:pt x="9672" y="12445"/>
                      <a:pt x="12445" y="9641"/>
                      <a:pt x="12445" y="6238"/>
                    </a:cubicBezTo>
                    <a:cubicBezTo>
                      <a:pt x="12445" y="5325"/>
                      <a:pt x="12256" y="4411"/>
                      <a:pt x="11878" y="3592"/>
                    </a:cubicBezTo>
                    <a:lnTo>
                      <a:pt x="11563" y="3907"/>
                    </a:lnTo>
                    <a:cubicBezTo>
                      <a:pt x="11342" y="4096"/>
                      <a:pt x="11121" y="4222"/>
                      <a:pt x="10838" y="4253"/>
                    </a:cubicBezTo>
                    <a:lnTo>
                      <a:pt x="10397" y="4348"/>
                    </a:lnTo>
                    <a:cubicBezTo>
                      <a:pt x="10680" y="4915"/>
                      <a:pt x="10806" y="5545"/>
                      <a:pt x="10806" y="6238"/>
                    </a:cubicBezTo>
                    <a:cubicBezTo>
                      <a:pt x="10806" y="8759"/>
                      <a:pt x="8759" y="10743"/>
                      <a:pt x="6270" y="10743"/>
                    </a:cubicBezTo>
                    <a:cubicBezTo>
                      <a:pt x="3781" y="10743"/>
                      <a:pt x="1733" y="8696"/>
                      <a:pt x="1733" y="6238"/>
                    </a:cubicBezTo>
                    <a:cubicBezTo>
                      <a:pt x="1733" y="3718"/>
                      <a:pt x="3781" y="1670"/>
                      <a:pt x="6270" y="1670"/>
                    </a:cubicBezTo>
                    <a:cubicBezTo>
                      <a:pt x="6931" y="1670"/>
                      <a:pt x="7561" y="1796"/>
                      <a:pt x="8160" y="2048"/>
                    </a:cubicBezTo>
                    <a:lnTo>
                      <a:pt x="8254" y="1607"/>
                    </a:lnTo>
                    <a:cubicBezTo>
                      <a:pt x="8286" y="1355"/>
                      <a:pt x="8412" y="1103"/>
                      <a:pt x="8601" y="914"/>
                    </a:cubicBezTo>
                    <a:lnTo>
                      <a:pt x="8916" y="599"/>
                    </a:lnTo>
                    <a:cubicBezTo>
                      <a:pt x="8097" y="189"/>
                      <a:pt x="7215" y="0"/>
                      <a:pt x="62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536" name="Google Shape;536;p31"/>
          <p:cNvCxnSpPr/>
          <p:nvPr/>
        </p:nvCxnSpPr>
        <p:spPr>
          <a:xfrm>
            <a:off x="540001" y="1397825"/>
            <a:ext cx="1644900" cy="0"/>
          </a:xfrm>
          <a:prstGeom prst="straightConnector1">
            <a:avLst/>
          </a:prstGeom>
          <a:noFill/>
          <a:ln w="28575" cap="rnd" cmpd="sng">
            <a:solidFill>
              <a:srgbClr val="FBCCE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37" name="Google Shape;537;p31"/>
          <p:cNvCxnSpPr/>
          <p:nvPr/>
        </p:nvCxnSpPr>
        <p:spPr>
          <a:xfrm>
            <a:off x="540001" y="2114550"/>
            <a:ext cx="1644900" cy="0"/>
          </a:xfrm>
          <a:prstGeom prst="straightConnector1">
            <a:avLst/>
          </a:prstGeom>
          <a:noFill/>
          <a:ln w="28575" cap="rnd" cmpd="sng">
            <a:solidFill>
              <a:srgbClr val="FBCCE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6" name="Google Shape;520;p31">
            <a:extLst>
              <a:ext uri="{FF2B5EF4-FFF2-40B4-BE49-F238E27FC236}">
                <a16:creationId xmlns:a16="http://schemas.microsoft.com/office/drawing/2014/main" id="{BCB26BAF-8E06-42D0-93BD-9032F58F7569}"/>
              </a:ext>
            </a:extLst>
          </p:cNvPr>
          <p:cNvSpPr txBox="1">
            <a:spLocks/>
          </p:cNvSpPr>
          <p:nvPr/>
        </p:nvSpPr>
        <p:spPr>
          <a:xfrm>
            <a:off x="5078303" y="4205505"/>
            <a:ext cx="19326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  <a:defRPr sz="1400" b="1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/>
            <a:r>
              <a:rPr lang="en-US" sz="1800"/>
              <a:t>ASP.NET Core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57184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8" grpId="0" build="p"/>
      <p:bldP spid="520" grpId="0" build="p"/>
      <p:bldP spid="16" grpId="0" build="p"/>
    </p:bldLst>
  </p:timing>
</p:sld>
</file>

<file path=ppt/theme/theme1.xml><?xml version="1.0" encoding="utf-8"?>
<a:theme xmlns:a="http://schemas.openxmlformats.org/drawingml/2006/main" name="Abstract Curve">
  <a:themeElements>
    <a:clrScheme name="Simple Light">
      <a:dk1>
        <a:srgbClr val="000000"/>
      </a:dk1>
      <a:lt1>
        <a:srgbClr val="FFFFFF"/>
      </a:lt1>
      <a:dk2>
        <a:srgbClr val="D5309A"/>
      </a:dk2>
      <a:lt2>
        <a:srgbClr val="F145AB"/>
      </a:lt2>
      <a:accent1>
        <a:srgbClr val="5642A3"/>
      </a:accent1>
      <a:accent2>
        <a:srgbClr val="785CB4"/>
      </a:accent2>
      <a:accent3>
        <a:srgbClr val="423A9C"/>
      </a:accent3>
      <a:accent4>
        <a:srgbClr val="362E88"/>
      </a:accent4>
      <a:accent5>
        <a:srgbClr val="7D245C"/>
      </a:accent5>
      <a:accent6>
        <a:srgbClr val="982A6F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1272</TotalTime>
  <Words>2135</Words>
  <Application>Microsoft Office PowerPoint</Application>
  <PresentationFormat>On-screen Show (16:9)</PresentationFormat>
  <Paragraphs>407</Paragraphs>
  <Slides>84</Slides>
  <Notes>82</Notes>
  <HiddenSlides>0</HiddenSlides>
  <MMClips>0</MMClips>
  <ScaleCrop>false</ScaleCrop>
  <HeadingPairs>
    <vt:vector size="8" baseType="variant">
      <vt:variant>
        <vt:lpstr>Fonts Used</vt:lpstr>
      </vt:variant>
      <vt:variant>
        <vt:i4>25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112" baseType="lpstr">
      <vt:lpstr>Segoe UI</vt:lpstr>
      <vt:lpstr>Montserrat</vt:lpstr>
      <vt:lpstr>Open Sans Light</vt:lpstr>
      <vt:lpstr>Arial</vt:lpstr>
      <vt:lpstr>Courier New</vt:lpstr>
      <vt:lpstr>Proxima Nova</vt:lpstr>
      <vt:lpstr>Montserrat Black</vt:lpstr>
      <vt:lpstr>Wingdings</vt:lpstr>
      <vt:lpstr>Quicksand Light</vt:lpstr>
      <vt:lpstr>Ubuntu Light</vt:lpstr>
      <vt:lpstr>PT Sans</vt:lpstr>
      <vt:lpstr>Roboto Condensed</vt:lpstr>
      <vt:lpstr>Cabin</vt:lpstr>
      <vt:lpstr>Proxima Nova Semibold</vt:lpstr>
      <vt:lpstr>Bodoni</vt:lpstr>
      <vt:lpstr>Open Sans</vt:lpstr>
      <vt:lpstr>Old Standard TT</vt:lpstr>
      <vt:lpstr>Calibri Light</vt:lpstr>
      <vt:lpstr>Open Sans ExtraBold</vt:lpstr>
      <vt:lpstr>Roboto</vt:lpstr>
      <vt:lpstr>Montserrat ExtraLight</vt:lpstr>
      <vt:lpstr>Open Sans SemiBold</vt:lpstr>
      <vt:lpstr>Arvo</vt:lpstr>
      <vt:lpstr>Patrick Hand</vt:lpstr>
      <vt:lpstr>Segoe Script</vt:lpstr>
      <vt:lpstr>Abstract Curve</vt:lpstr>
      <vt:lpstr>SlidesGo Final Pages</vt:lpstr>
      <vt:lpstr>Paintbrush Picture</vt:lpstr>
      <vt:lpstr>PowerPoint Presentation</vt:lpstr>
      <vt:lpstr>PowerPoint Presentation</vt:lpstr>
      <vt:lpstr>PowerPoint Presentation</vt:lpstr>
      <vt:lpstr>Blazor Web Development</vt:lpstr>
      <vt:lpstr>What will you Learn?</vt:lpstr>
      <vt:lpstr>Blazor Web Development</vt:lpstr>
      <vt:lpstr>ASSIGNMENTS</vt:lpstr>
      <vt:lpstr>COURSE OVERVIEW</vt:lpstr>
      <vt:lpstr>PREREQUISITE</vt:lpstr>
      <vt:lpstr>COURSE OVERVIEW</vt:lpstr>
      <vt:lpstr>WHAT THIS COURSE IS NOT ABOUT</vt:lpstr>
      <vt:lpstr>BLAZOR LIFECYCLE</vt:lpstr>
      <vt:lpstr>COURSE OVERVIEW</vt:lpstr>
      <vt:lpstr>PowerPoint Presentation</vt:lpstr>
      <vt:lpstr>Whoa!</vt:lpstr>
      <vt:lpstr>PowerPoint Presentation</vt:lpstr>
      <vt:lpstr>This is a great headline</vt:lpstr>
      <vt:lpstr>Assignment 1</vt:lpstr>
      <vt:lpstr>Assignment 2</vt:lpstr>
      <vt:lpstr>Assignment 3</vt:lpstr>
      <vt:lpstr>Traditional Web Development</vt:lpstr>
      <vt:lpstr>Blazor Web Development</vt:lpstr>
      <vt:lpstr>BLAZOR HOSTING MODEL</vt:lpstr>
      <vt:lpstr>BLAZOR SERVER HOSTING MODEL</vt:lpstr>
      <vt:lpstr>BLAZOR CLIENT HOSTING MODEL</vt:lpstr>
      <vt:lpstr>PowerPoint Presentation</vt:lpstr>
      <vt:lpstr>You could use three columns, why not? </vt:lpstr>
      <vt:lpstr>PowerPoint Presentation</vt:lpstr>
      <vt:lpstr>PowerPoint Presentation</vt:lpstr>
      <vt:lpstr>A picture is worth a thousand words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Section 2</vt:lpstr>
      <vt:lpstr>Reinforce the concept using infographics!</vt:lpstr>
      <vt:lpstr>FREE CONTENT!</vt:lpstr>
      <vt:lpstr>Infographics make your idea understandable…</vt:lpstr>
      <vt:lpstr>… and the same goes for tables</vt:lpstr>
      <vt:lpstr>If you want to modify this graph, click on it, follow the link, change the data and replace it here  </vt:lpstr>
      <vt:lpstr>map, </vt:lpstr>
      <vt:lpstr>A timeline always works fine</vt:lpstr>
      <vt:lpstr>A timeline always works fine</vt:lpstr>
      <vt:lpstr>Do you prefer this timeline?</vt:lpstr>
      <vt:lpstr>4,498,300,000</vt:lpstr>
      <vt:lpstr>24h 37m 23s</vt:lpstr>
      <vt:lpstr>Sometimes, reviewing concepts is a good idea</vt:lpstr>
      <vt:lpstr>Our services</vt:lpstr>
      <vt:lpstr>PowerPoint Presentation</vt:lpstr>
      <vt:lpstr>PowerPoint Presentation</vt:lpstr>
      <vt:lpstr>PowerPoint Presentation</vt:lpstr>
      <vt:lpstr>Our team!</vt:lpstr>
      <vt:lpstr>Thanks!  </vt:lpstr>
      <vt:lpstr>Credits </vt:lpstr>
      <vt:lpstr>Instructions for use</vt:lpstr>
      <vt:lpstr>Fonts &amp; colors used</vt:lpstr>
      <vt:lpstr>Use our editable graphic resources...</vt:lpstr>
      <vt:lpstr>PowerPoint Presentation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Here is where your presentation begins</dc:title>
  <dc:creator>Bhrugen Patel</dc:creator>
  <cp:lastModifiedBy>Bhrugen Patel</cp:lastModifiedBy>
  <cp:revision>9</cp:revision>
  <dcterms:modified xsi:type="dcterms:W3CDTF">2022-01-24T07:52:21Z</dcterms:modified>
</cp:coreProperties>
</file>